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  <p:sldMasterId id="2147483698" r:id="rId5"/>
    <p:sldMasterId id="2147483710" r:id="rId6"/>
    <p:sldMasterId id="2147483722" r:id="rId7"/>
    <p:sldMasterId id="2147483734" r:id="rId8"/>
  </p:sldMasterIdLst>
  <p:notesMasterIdLst>
    <p:notesMasterId r:id="rId47"/>
  </p:notesMasterIdLst>
  <p:handoutMasterIdLst>
    <p:handoutMasterId r:id="rId48"/>
  </p:handoutMasterIdLst>
  <p:sldIdLst>
    <p:sldId id="258" r:id="rId9"/>
    <p:sldId id="296" r:id="rId10"/>
    <p:sldId id="262" r:id="rId11"/>
    <p:sldId id="263" r:id="rId12"/>
    <p:sldId id="270" r:id="rId13"/>
    <p:sldId id="299" r:id="rId14"/>
    <p:sldId id="311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79" r:id="rId23"/>
    <p:sldId id="267" r:id="rId24"/>
    <p:sldId id="268" r:id="rId25"/>
    <p:sldId id="280" r:id="rId26"/>
    <p:sldId id="269" r:id="rId27"/>
    <p:sldId id="312" r:id="rId28"/>
    <p:sldId id="281" r:id="rId29"/>
    <p:sldId id="282" r:id="rId30"/>
    <p:sldId id="283" r:id="rId31"/>
    <p:sldId id="307" r:id="rId32"/>
    <p:sldId id="286" r:id="rId33"/>
    <p:sldId id="287" r:id="rId34"/>
    <p:sldId id="288" r:id="rId35"/>
    <p:sldId id="309" r:id="rId36"/>
    <p:sldId id="289" r:id="rId37"/>
    <p:sldId id="290" r:id="rId38"/>
    <p:sldId id="294" r:id="rId39"/>
    <p:sldId id="295" r:id="rId40"/>
    <p:sldId id="293" r:id="rId41"/>
    <p:sldId id="313" r:id="rId42"/>
    <p:sldId id="310" r:id="rId43"/>
    <p:sldId id="308" r:id="rId44"/>
    <p:sldId id="291" r:id="rId45"/>
    <p:sldId id="292" r:id="rId4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B"/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59" autoAdjust="0"/>
    <p:restoredTop sz="94628" autoAdjust="0"/>
  </p:normalViewPr>
  <p:slideViewPr>
    <p:cSldViewPr>
      <p:cViewPr>
        <p:scale>
          <a:sx n="86" d="100"/>
          <a:sy n="86" d="100"/>
        </p:scale>
        <p:origin x="464" y="1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F84AFADE-2658-644D-A156-5060D6667C99}" type="presOf" srcId="{14124CCF-6BFD-4F79-B58A-E1B11C70ABEB}" destId="{75D76ED2-C1ED-4633-8E5E-E3AD47046CD4}" srcOrd="0" destOrd="0" presId="urn:microsoft.com/office/officeart/2005/8/layout/hProcess9"/>
    <dgm:cxn modelId="{44CC22EE-52A8-6649-B00A-F369D90811D0}" type="presOf" srcId="{777C48D6-CE4F-452C-92CE-B279D8F7A7C5}" destId="{9E6C13B3-0683-4911-8B7E-A42AA23C2A42}" srcOrd="0" destOrd="0" presId="urn:microsoft.com/office/officeart/2005/8/layout/hProcess9"/>
    <dgm:cxn modelId="{A1291165-ACB0-AF42-BE36-F5F1CA1F89E2}" type="presOf" srcId="{F30A4D8E-C09B-4B76-A10C-D2E885EF70DE}" destId="{A342B107-D709-4B1B-A042-08857D46805A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9410D03E-087D-DD4B-85A9-464D25D0EC05}" type="presOf" srcId="{5C8B81ED-2790-448D-82CD-CF97A398BB9F}" destId="{48329FE1-F04D-4893-A07F-629A55FD232D}" srcOrd="0" destOrd="0" presId="urn:microsoft.com/office/officeart/2005/8/layout/hProcess9"/>
    <dgm:cxn modelId="{E6CD3127-B125-0A4D-B57B-BA4D1C4593EA}" type="presOf" srcId="{04A4E83B-3E9C-4D90-BCD6-F49DCFD303DC}" destId="{34B6F6B0-6A97-4770-99FC-E10FD9826F8D}" srcOrd="0" destOrd="0" presId="urn:microsoft.com/office/officeart/2005/8/layout/hProcess9"/>
    <dgm:cxn modelId="{3A6F6DCE-030C-954C-93DE-BDFD4C0F4BBB}" type="presParOf" srcId="{A342B107-D709-4B1B-A042-08857D46805A}" destId="{4832A974-E7F3-4D8E-8596-BB2E2C01B1EB}" srcOrd="0" destOrd="0" presId="urn:microsoft.com/office/officeart/2005/8/layout/hProcess9"/>
    <dgm:cxn modelId="{4233623A-E4C2-3844-915E-9E7DF1F76FE3}" type="presParOf" srcId="{A342B107-D709-4B1B-A042-08857D46805A}" destId="{D8767E17-CB8E-478E-8B5F-32C8B63C05D4}" srcOrd="1" destOrd="0" presId="urn:microsoft.com/office/officeart/2005/8/layout/hProcess9"/>
    <dgm:cxn modelId="{323D76A7-5347-8B4D-8707-4527C0984129}" type="presParOf" srcId="{D8767E17-CB8E-478E-8B5F-32C8B63C05D4}" destId="{75D76ED2-C1ED-4633-8E5E-E3AD47046CD4}" srcOrd="0" destOrd="0" presId="urn:microsoft.com/office/officeart/2005/8/layout/hProcess9"/>
    <dgm:cxn modelId="{1EF7A9E4-5F2F-2A40-AC15-90731A1DBDD1}" type="presParOf" srcId="{D8767E17-CB8E-478E-8B5F-32C8B63C05D4}" destId="{5968CACA-6E86-4E06-A9BB-F88C96F367F3}" srcOrd="1" destOrd="0" presId="urn:microsoft.com/office/officeart/2005/8/layout/hProcess9"/>
    <dgm:cxn modelId="{A581428C-9D0C-3147-99B2-A6FE1485D86C}" type="presParOf" srcId="{D8767E17-CB8E-478E-8B5F-32C8B63C05D4}" destId="{48329FE1-F04D-4893-A07F-629A55FD232D}" srcOrd="2" destOrd="0" presId="urn:microsoft.com/office/officeart/2005/8/layout/hProcess9"/>
    <dgm:cxn modelId="{1C6FEA81-BB4F-6C49-B903-B17B82FD970E}" type="presParOf" srcId="{D8767E17-CB8E-478E-8B5F-32C8B63C05D4}" destId="{427A1369-D4C3-4B2F-82AC-E7E2C7C95C54}" srcOrd="3" destOrd="0" presId="urn:microsoft.com/office/officeart/2005/8/layout/hProcess9"/>
    <dgm:cxn modelId="{AB192649-6871-5F40-AE0F-6CB761036FCA}" type="presParOf" srcId="{D8767E17-CB8E-478E-8B5F-32C8B63C05D4}" destId="{9E6C13B3-0683-4911-8B7E-A42AA23C2A42}" srcOrd="4" destOrd="0" presId="urn:microsoft.com/office/officeart/2005/8/layout/hProcess9"/>
    <dgm:cxn modelId="{32E05F33-6038-D246-9EFA-3D172E85ADF3}" type="presParOf" srcId="{D8767E17-CB8E-478E-8B5F-32C8B63C05D4}" destId="{5E377624-9627-410D-B53B-6258AFE18CDC}" srcOrd="5" destOrd="0" presId="urn:microsoft.com/office/officeart/2005/8/layout/hProcess9"/>
    <dgm:cxn modelId="{3BD7F6E6-24F8-0946-8C07-DB76FBA30583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81ED8893-9573-5744-A258-324B29EECD6B}" type="presOf" srcId="{25FB200F-CD11-444A-8883-3C58D20B9797}" destId="{204733C5-446D-4B20-8A9B-FB516E11D2BB}" srcOrd="1" destOrd="0" presId="urn:microsoft.com/office/officeart/2005/8/layout/hierarchy3"/>
    <dgm:cxn modelId="{5DF6969B-4C3E-2749-B16C-323C3C3A9B00}" type="presOf" srcId="{8C9634F9-CEFC-4FEC-8AE2-42724A31E7D6}" destId="{87D76F0C-6D40-40DC-A107-41C65406A2B1}" srcOrd="1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1E6ED64C-B88D-9C42-A904-2EDE2B31DEB0}" type="presOf" srcId="{B8C48FAE-ABA8-4FB1-9702-A6259485DADF}" destId="{29805ACC-692F-45F9-A0CB-3CBE6D88CE6C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4217F559-DBCD-CA45-B438-8289165D8D99}" type="presOf" srcId="{8623BAAB-C9B0-4DEF-ADD8-32F26367BE67}" destId="{B9663205-6F2C-4E52-8427-30520AC8DFAF}" srcOrd="0" destOrd="0" presId="urn:microsoft.com/office/officeart/2005/8/layout/hierarchy3"/>
    <dgm:cxn modelId="{165741C6-8CF1-2944-9C0F-BC9F1DBBF7E7}" type="presOf" srcId="{25FB200F-CD11-444A-8883-3C58D20B9797}" destId="{6529E878-F4BB-4C8F-8FA5-263C392FA022}" srcOrd="0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D98DF0B2-13E6-ED47-ACD4-773E962CABD8}" type="presOf" srcId="{8623BAAB-C9B0-4DEF-ADD8-32F26367BE67}" destId="{A677C5C6-60AA-4205-B58C-0DAB3F24CD55}" srcOrd="1" destOrd="0" presId="urn:microsoft.com/office/officeart/2005/8/layout/hierarchy3"/>
    <dgm:cxn modelId="{654BEDF0-7314-9C49-9A82-06DF34F65773}" type="presOf" srcId="{4322482F-D566-4F02-AA6C-5E6928E7B646}" destId="{5BC1766A-249F-4D42-BBE8-433311D049B8}" srcOrd="1" destOrd="0" presId="urn:microsoft.com/office/officeart/2005/8/layout/hierarchy3"/>
    <dgm:cxn modelId="{A8D36936-D8DE-4B40-920B-10C423D89B05}" type="presOf" srcId="{4322482F-D566-4F02-AA6C-5E6928E7B646}" destId="{9007036A-CEBC-4C47-9974-C0553AB4AAA5}" srcOrd="0" destOrd="0" presId="urn:microsoft.com/office/officeart/2005/8/layout/hierarchy3"/>
    <dgm:cxn modelId="{0468B538-2620-8E4F-952F-BFA7C0FFBA65}" type="presOf" srcId="{8C9634F9-CEFC-4FEC-8AE2-42724A31E7D6}" destId="{2D1FF5D1-67FB-4122-B9F8-53DC96C3063E}" srcOrd="0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21A9BB75-E6DA-684C-842A-6172A09FE4D2}" type="presParOf" srcId="{29805ACC-692F-45F9-A0CB-3CBE6D88CE6C}" destId="{29AD26C0-3873-4EA8-8733-955003C559F0}" srcOrd="0" destOrd="0" presId="urn:microsoft.com/office/officeart/2005/8/layout/hierarchy3"/>
    <dgm:cxn modelId="{0317BE83-F231-2040-829C-DC43E4604443}" type="presParOf" srcId="{29AD26C0-3873-4EA8-8733-955003C559F0}" destId="{5B2153D8-B7F3-47B4-953B-B4C6696CFFD6}" srcOrd="0" destOrd="0" presId="urn:microsoft.com/office/officeart/2005/8/layout/hierarchy3"/>
    <dgm:cxn modelId="{3A6D2D11-A715-B148-B0E8-4951DB59483E}" type="presParOf" srcId="{5B2153D8-B7F3-47B4-953B-B4C6696CFFD6}" destId="{6529E878-F4BB-4C8F-8FA5-263C392FA022}" srcOrd="0" destOrd="0" presId="urn:microsoft.com/office/officeart/2005/8/layout/hierarchy3"/>
    <dgm:cxn modelId="{0DE97EBC-26A3-4044-BB44-419C3F16662E}" type="presParOf" srcId="{5B2153D8-B7F3-47B4-953B-B4C6696CFFD6}" destId="{204733C5-446D-4B20-8A9B-FB516E11D2BB}" srcOrd="1" destOrd="0" presId="urn:microsoft.com/office/officeart/2005/8/layout/hierarchy3"/>
    <dgm:cxn modelId="{BD61E619-F58A-A842-9487-46D00A3F8704}" type="presParOf" srcId="{29AD26C0-3873-4EA8-8733-955003C559F0}" destId="{A0F39D18-A81F-40FF-8232-FEAF2C0415D4}" srcOrd="1" destOrd="0" presId="urn:microsoft.com/office/officeart/2005/8/layout/hierarchy3"/>
    <dgm:cxn modelId="{9C1104B8-DDA7-134C-BA7F-19D6E4A24BDC}" type="presParOf" srcId="{29805ACC-692F-45F9-A0CB-3CBE6D88CE6C}" destId="{477C8B22-66BA-4F5C-BA15-5FBCB33D652F}" srcOrd="1" destOrd="0" presId="urn:microsoft.com/office/officeart/2005/8/layout/hierarchy3"/>
    <dgm:cxn modelId="{C798C8EF-5848-6145-A332-146E0DE26A65}" type="presParOf" srcId="{477C8B22-66BA-4F5C-BA15-5FBCB33D652F}" destId="{5991F5C7-9A5A-4936-A640-69EE903226E0}" srcOrd="0" destOrd="0" presId="urn:microsoft.com/office/officeart/2005/8/layout/hierarchy3"/>
    <dgm:cxn modelId="{B4B821E9-706D-2041-87AC-6DC0CDF472E0}" type="presParOf" srcId="{5991F5C7-9A5A-4936-A640-69EE903226E0}" destId="{9007036A-CEBC-4C47-9974-C0553AB4AAA5}" srcOrd="0" destOrd="0" presId="urn:microsoft.com/office/officeart/2005/8/layout/hierarchy3"/>
    <dgm:cxn modelId="{8558C642-AAC7-FC40-8659-5EBFD84AFCC3}" type="presParOf" srcId="{5991F5C7-9A5A-4936-A640-69EE903226E0}" destId="{5BC1766A-249F-4D42-BBE8-433311D049B8}" srcOrd="1" destOrd="0" presId="urn:microsoft.com/office/officeart/2005/8/layout/hierarchy3"/>
    <dgm:cxn modelId="{3106C262-8BC0-B54F-8313-BD8883DD754A}" type="presParOf" srcId="{477C8B22-66BA-4F5C-BA15-5FBCB33D652F}" destId="{85E141A5-34BE-4822-AC2C-40414D580E5C}" srcOrd="1" destOrd="0" presId="urn:microsoft.com/office/officeart/2005/8/layout/hierarchy3"/>
    <dgm:cxn modelId="{114B1E47-4B20-6244-AB4E-E5594E971304}" type="presParOf" srcId="{29805ACC-692F-45F9-A0CB-3CBE6D88CE6C}" destId="{4071C09C-37C9-422A-9076-9263E2E43305}" srcOrd="2" destOrd="0" presId="urn:microsoft.com/office/officeart/2005/8/layout/hierarchy3"/>
    <dgm:cxn modelId="{AC17C158-DC23-2442-A846-57B44E714156}" type="presParOf" srcId="{4071C09C-37C9-422A-9076-9263E2E43305}" destId="{C526844E-6926-4639-9D00-D110FF4A894B}" srcOrd="0" destOrd="0" presId="urn:microsoft.com/office/officeart/2005/8/layout/hierarchy3"/>
    <dgm:cxn modelId="{81D91483-A3DB-0644-AB9E-707FBF8D24D1}" type="presParOf" srcId="{C526844E-6926-4639-9D00-D110FF4A894B}" destId="{B9663205-6F2C-4E52-8427-30520AC8DFAF}" srcOrd="0" destOrd="0" presId="urn:microsoft.com/office/officeart/2005/8/layout/hierarchy3"/>
    <dgm:cxn modelId="{B6C20633-4B02-0541-AAC8-4C1CEB855A4A}" type="presParOf" srcId="{C526844E-6926-4639-9D00-D110FF4A894B}" destId="{A677C5C6-60AA-4205-B58C-0DAB3F24CD55}" srcOrd="1" destOrd="0" presId="urn:microsoft.com/office/officeart/2005/8/layout/hierarchy3"/>
    <dgm:cxn modelId="{F4C2ED02-5847-E24B-A982-B3931A30D74A}" type="presParOf" srcId="{4071C09C-37C9-422A-9076-9263E2E43305}" destId="{E6C480C3-6E2C-4048-996A-974CD02F3781}" srcOrd="1" destOrd="0" presId="urn:microsoft.com/office/officeart/2005/8/layout/hierarchy3"/>
    <dgm:cxn modelId="{5BAACF07-7A5D-5445-8961-BB3B25568B3E}" type="presParOf" srcId="{29805ACC-692F-45F9-A0CB-3CBE6D88CE6C}" destId="{C7177A9F-221E-426B-962B-BD238462B4CC}" srcOrd="3" destOrd="0" presId="urn:microsoft.com/office/officeart/2005/8/layout/hierarchy3"/>
    <dgm:cxn modelId="{B6184F38-170F-0346-9583-B5EEBA6C405C}" type="presParOf" srcId="{C7177A9F-221E-426B-962B-BD238462B4CC}" destId="{C7CDD3F2-C274-443C-8844-AC66C4E3AF6B}" srcOrd="0" destOrd="0" presId="urn:microsoft.com/office/officeart/2005/8/layout/hierarchy3"/>
    <dgm:cxn modelId="{6B2C8441-D7BF-DD48-8ADA-4F94E263262A}" type="presParOf" srcId="{C7CDD3F2-C274-443C-8844-AC66C4E3AF6B}" destId="{2D1FF5D1-67FB-4122-B9F8-53DC96C3063E}" srcOrd="0" destOrd="0" presId="urn:microsoft.com/office/officeart/2005/8/layout/hierarchy3"/>
    <dgm:cxn modelId="{959125C4-7A4B-4746-B1F5-373A29FA1441}" type="presParOf" srcId="{C7CDD3F2-C274-443C-8844-AC66C4E3AF6B}" destId="{87D76F0C-6D40-40DC-A107-41C65406A2B1}" srcOrd="1" destOrd="0" presId="urn:microsoft.com/office/officeart/2005/8/layout/hierarchy3"/>
    <dgm:cxn modelId="{81D68BB4-B8F0-CD41-B0CB-DF1B8EDCA36E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EE643E-B408-EF4D-8775-B1BDA7FFEDD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FC66C-BB5E-6744-893B-E4FE7E9CFB1D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Items not </a:t>
          </a:r>
          <a:r>
            <a:rPr lang="en-US" dirty="0" smtClean="0"/>
            <a:t>easily controllable in a shared way</a:t>
          </a:r>
          <a:endParaRPr lang="en-US" dirty="0"/>
        </a:p>
      </dgm:t>
    </dgm:pt>
    <dgm:pt modelId="{4D117C8D-9AE6-BC40-8A39-F57307AED740}" type="parTrans" cxnId="{FC21C700-43E2-5341-81E3-2C22D48D6CF8}">
      <dgm:prSet/>
      <dgm:spPr/>
      <dgm:t>
        <a:bodyPr/>
        <a:lstStyle/>
        <a:p>
          <a:endParaRPr lang="en-US"/>
        </a:p>
      </dgm:t>
    </dgm:pt>
    <dgm:pt modelId="{FE110643-0199-8244-BA00-F55C8BEEE00A}" type="sibTrans" cxnId="{FC21C700-43E2-5341-81E3-2C22D48D6CF8}">
      <dgm:prSet/>
      <dgm:spPr/>
      <dgm:t>
        <a:bodyPr/>
        <a:lstStyle/>
        <a:p>
          <a:endParaRPr lang="en-US"/>
        </a:p>
      </dgm:t>
    </dgm:pt>
    <dgm:pt modelId="{6ABCB5F2-54A6-3A42-96E5-4834DEA74575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Platform </a:t>
          </a:r>
          <a:r>
            <a:rPr lang="en-US" dirty="0" smtClean="0"/>
            <a:t>specific styling </a:t>
          </a:r>
          <a:endParaRPr lang="en-US" dirty="0"/>
        </a:p>
      </dgm:t>
    </dgm:pt>
    <dgm:pt modelId="{88BAC47C-A18A-9F4F-BA46-9BE9FF2F00FB}" type="parTrans" cxnId="{09BF5C50-C0BB-2B4E-9459-B955778FFD89}">
      <dgm:prSet/>
      <dgm:spPr/>
      <dgm:t>
        <a:bodyPr/>
        <a:lstStyle/>
        <a:p>
          <a:endParaRPr lang="en-US"/>
        </a:p>
      </dgm:t>
    </dgm:pt>
    <dgm:pt modelId="{744738D5-23C5-B74B-975B-AA577251B1B1}" type="sibTrans" cxnId="{09BF5C50-C0BB-2B4E-9459-B955778FFD89}">
      <dgm:prSet/>
      <dgm:spPr/>
      <dgm:t>
        <a:bodyPr/>
        <a:lstStyle/>
        <a:p>
          <a:endParaRPr lang="en-US"/>
        </a:p>
      </dgm:t>
    </dgm:pt>
    <dgm:pt modelId="{B19DED1C-D42F-E04D-9670-17CFB027B080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Material Design</a:t>
          </a:r>
          <a:endParaRPr lang="en-US" dirty="0">
            <a:solidFill>
              <a:schemeClr val="tx1"/>
            </a:solidFill>
          </a:endParaRPr>
        </a:p>
      </dgm:t>
    </dgm:pt>
    <dgm:pt modelId="{0189C7F0-7F8D-2C48-99D6-CDDE766D7291}" type="parTrans" cxnId="{1181FF4E-E7F0-DD44-95F6-6CA6ACA86B61}">
      <dgm:prSet/>
      <dgm:spPr/>
      <dgm:t>
        <a:bodyPr/>
        <a:lstStyle/>
        <a:p>
          <a:endParaRPr lang="en-US"/>
        </a:p>
      </dgm:t>
    </dgm:pt>
    <dgm:pt modelId="{0DE19473-6165-C047-8DAB-C10E94AB4EB2}" type="sibTrans" cxnId="{1181FF4E-E7F0-DD44-95F6-6CA6ACA86B61}">
      <dgm:prSet/>
      <dgm:spPr/>
      <dgm:t>
        <a:bodyPr/>
        <a:lstStyle/>
        <a:p>
          <a:endParaRPr lang="en-US"/>
        </a:p>
      </dgm:t>
    </dgm:pt>
    <dgm:pt modelId="{5F02CD8B-AE9B-A040-8E3C-AEA08CB2E9C1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Features that may only exist on one platform</a:t>
          </a:r>
          <a:endParaRPr lang="en-US" dirty="0"/>
        </a:p>
      </dgm:t>
    </dgm:pt>
    <dgm:pt modelId="{5C55EA8C-4D55-C043-B3F6-80896A102C77}" type="parTrans" cxnId="{4B2E13B6-049C-3F43-84B6-E3E6983451C3}">
      <dgm:prSet/>
      <dgm:spPr/>
      <dgm:t>
        <a:bodyPr/>
        <a:lstStyle/>
        <a:p>
          <a:endParaRPr lang="en-US"/>
        </a:p>
      </dgm:t>
    </dgm:pt>
    <dgm:pt modelId="{8BAC7187-0F80-6C48-9C47-1A1BBC38F616}" type="sibTrans" cxnId="{4B2E13B6-049C-3F43-84B6-E3E6983451C3}">
      <dgm:prSet/>
      <dgm:spPr/>
      <dgm:t>
        <a:bodyPr/>
        <a:lstStyle/>
        <a:p>
          <a:endParaRPr lang="en-US"/>
        </a:p>
      </dgm:t>
    </dgm:pt>
    <dgm:pt modelId="{BEE08A58-5088-534D-A060-53F3DD2B77CB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ForceTouch</a:t>
          </a:r>
          <a:endParaRPr lang="en-US" dirty="0">
            <a:solidFill>
              <a:schemeClr val="tx1"/>
            </a:solidFill>
          </a:endParaRPr>
        </a:p>
      </dgm:t>
    </dgm:pt>
    <dgm:pt modelId="{A313A01B-E995-A743-AD08-DE9D89FB3725}" type="parTrans" cxnId="{9AAD0064-A947-1C46-BF0B-E200DC13DB32}">
      <dgm:prSet/>
      <dgm:spPr/>
      <dgm:t>
        <a:bodyPr/>
        <a:lstStyle/>
        <a:p>
          <a:endParaRPr lang="en-US"/>
        </a:p>
      </dgm:t>
    </dgm:pt>
    <dgm:pt modelId="{46879A16-EB77-164E-9FA3-A6BB111A2F86}" type="sibTrans" cxnId="{9AAD0064-A947-1C46-BF0B-E200DC13DB32}">
      <dgm:prSet/>
      <dgm:spPr/>
      <dgm:t>
        <a:bodyPr/>
        <a:lstStyle/>
        <a:p>
          <a:endParaRPr lang="en-US"/>
        </a:p>
      </dgm:t>
    </dgm:pt>
    <dgm:pt modelId="{1D27ECDF-8F20-4C40-A619-F9596E220CC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Amount of platform specific code</a:t>
          </a:r>
          <a:endParaRPr lang="en-US" dirty="0"/>
        </a:p>
      </dgm:t>
    </dgm:pt>
    <dgm:pt modelId="{F4D9DA1E-D02E-1C48-8ECD-EB270F655616}" type="parTrans" cxnId="{0573AE0E-5CEA-8E48-858A-76FD492CEAB9}">
      <dgm:prSet/>
      <dgm:spPr/>
      <dgm:t>
        <a:bodyPr/>
        <a:lstStyle/>
        <a:p>
          <a:endParaRPr lang="en-US"/>
        </a:p>
      </dgm:t>
    </dgm:pt>
    <dgm:pt modelId="{C541DDBC-93AD-E543-A767-A055EFAF24A4}" type="sibTrans" cxnId="{0573AE0E-5CEA-8E48-858A-76FD492CEAB9}">
      <dgm:prSet/>
      <dgm:spPr/>
      <dgm:t>
        <a:bodyPr/>
        <a:lstStyle/>
        <a:p>
          <a:endParaRPr lang="en-US"/>
        </a:p>
      </dgm:t>
    </dgm:pt>
    <dgm:pt modelId="{30C3D701-04D1-EA43-8F3E-E4F0C7C735A4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ActionBar</a:t>
          </a:r>
          <a:r>
            <a:rPr lang="en-US" dirty="0" smtClean="0">
              <a:solidFill>
                <a:schemeClr val="tx1"/>
              </a:solidFill>
            </a:rPr>
            <a:t> / </a:t>
          </a:r>
          <a:r>
            <a:rPr lang="en-US" dirty="0" err="1" smtClean="0">
              <a:solidFill>
                <a:schemeClr val="tx1"/>
              </a:solidFill>
            </a:rPr>
            <a:t>SupportActionBar</a:t>
          </a:r>
          <a:r>
            <a:rPr lang="en-US" dirty="0" smtClean="0">
              <a:solidFill>
                <a:schemeClr val="tx1"/>
              </a:solidFill>
            </a:rPr>
            <a:t> Coloring</a:t>
          </a:r>
          <a:endParaRPr lang="en-US" dirty="0">
            <a:solidFill>
              <a:schemeClr val="tx1"/>
            </a:solidFill>
          </a:endParaRPr>
        </a:p>
      </dgm:t>
    </dgm:pt>
    <dgm:pt modelId="{9D80B9F6-F816-2C45-9153-6B5160EDE7CF}" type="sibTrans" cxnId="{24D939C9-B2E6-7146-AAFC-0206CC6A5B8E}">
      <dgm:prSet/>
      <dgm:spPr/>
      <dgm:t>
        <a:bodyPr/>
        <a:lstStyle/>
        <a:p>
          <a:endParaRPr lang="en-US"/>
        </a:p>
      </dgm:t>
    </dgm:pt>
    <dgm:pt modelId="{037753D0-921D-8440-8655-9B26AB9A889A}" type="parTrans" cxnId="{24D939C9-B2E6-7146-AAFC-0206CC6A5B8E}">
      <dgm:prSet/>
      <dgm:spPr/>
      <dgm:t>
        <a:bodyPr/>
        <a:lstStyle/>
        <a:p>
          <a:endParaRPr lang="en-US"/>
        </a:p>
      </dgm:t>
    </dgm:pt>
    <dgm:pt modelId="{64AA0F0E-14CE-4340-8A1D-7A5CE9739E46}">
      <dgm:prSet/>
      <dgm:spPr>
        <a:solidFill>
          <a:srgbClr val="0097AB"/>
        </a:solidFill>
      </dgm:spPr>
      <dgm:t>
        <a:bodyPr/>
        <a:lstStyle/>
        <a:p>
          <a:r>
            <a:rPr lang="en-US" dirty="0" smtClean="0"/>
            <a:t>Stability</a:t>
          </a:r>
          <a:endParaRPr lang="en-US" dirty="0"/>
        </a:p>
      </dgm:t>
    </dgm:pt>
    <dgm:pt modelId="{2DF3DB6E-4F7B-C345-8F73-CB0B28A53658}" type="parTrans" cxnId="{DEE874A9-D076-2046-8D29-00258958E9D4}">
      <dgm:prSet/>
      <dgm:spPr/>
      <dgm:t>
        <a:bodyPr/>
        <a:lstStyle/>
        <a:p>
          <a:endParaRPr lang="en-US"/>
        </a:p>
      </dgm:t>
    </dgm:pt>
    <dgm:pt modelId="{2107A134-DD10-164C-AD4B-7AA1325C2A94}" type="sibTrans" cxnId="{DEE874A9-D076-2046-8D29-00258958E9D4}">
      <dgm:prSet/>
      <dgm:spPr/>
      <dgm:t>
        <a:bodyPr/>
        <a:lstStyle/>
        <a:p>
          <a:endParaRPr lang="en-US"/>
        </a:p>
      </dgm:t>
    </dgm:pt>
    <dgm:pt modelId="{AC663F0B-10BD-D143-81E4-3C7976C6FFC7}" type="pres">
      <dgm:prSet presAssocID="{82EE643E-B408-EF4D-8775-B1BDA7FFEDD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A596D8-EE79-FC4E-8D7F-B31653EE651A}" type="pres">
      <dgm:prSet presAssocID="{939FC66C-BB5E-6744-893B-E4FE7E9CFB1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B6DBB-0C11-8640-BA75-49905D06B4CF}" type="pres">
      <dgm:prSet presAssocID="{939FC66C-BB5E-6744-893B-E4FE7E9CFB1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697E4-D5B7-8C4C-B1E0-6D05914B035C}" type="pres">
      <dgm:prSet presAssocID="{6ABCB5F2-54A6-3A42-96E5-4834DEA7457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35EF4-A8A0-9A47-91C6-4EB18873F5AA}" type="pres">
      <dgm:prSet presAssocID="{6ABCB5F2-54A6-3A42-96E5-4834DEA74575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BCFD-F9BE-C34C-A1BD-45B0CED556C7}" type="pres">
      <dgm:prSet presAssocID="{5F02CD8B-AE9B-A040-8E3C-AEA08CB2E9C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78840-9FAF-BF48-9F33-760B69DE3F0F}" type="pres">
      <dgm:prSet presAssocID="{5F02CD8B-AE9B-A040-8E3C-AEA08CB2E9C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3E744-FBA4-2A45-B1F2-A4F4A3D198DD}" type="pres">
      <dgm:prSet presAssocID="{1D27ECDF-8F20-4C40-A619-F9596E220CC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6D830-C24A-C045-B059-CB3B619A953E}" type="pres">
      <dgm:prSet presAssocID="{C541DDBC-93AD-E543-A767-A055EFAF24A4}" presName="spacer" presStyleCnt="0"/>
      <dgm:spPr/>
    </dgm:pt>
    <dgm:pt modelId="{EEA0F8F7-0940-964E-AB9E-0677333F12D0}" type="pres">
      <dgm:prSet presAssocID="{64AA0F0E-14CE-4340-8A1D-7A5CE9739E4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73AE0E-5CEA-8E48-858A-76FD492CEAB9}" srcId="{82EE643E-B408-EF4D-8775-B1BDA7FFEDD3}" destId="{1D27ECDF-8F20-4C40-A619-F9596E220CCA}" srcOrd="3" destOrd="0" parTransId="{F4D9DA1E-D02E-1C48-8ECD-EB270F655616}" sibTransId="{C541DDBC-93AD-E543-A767-A055EFAF24A4}"/>
    <dgm:cxn modelId="{8BD7F897-4B46-3643-B13D-53D9A2A2BE8D}" type="presOf" srcId="{B19DED1C-D42F-E04D-9670-17CFB027B080}" destId="{D2935EF4-A8A0-9A47-91C6-4EB18873F5AA}" srcOrd="0" destOrd="0" presId="urn:microsoft.com/office/officeart/2005/8/layout/vList2"/>
    <dgm:cxn modelId="{B2F2E48F-B7F3-D545-8C8C-461256AF8013}" type="presOf" srcId="{939FC66C-BB5E-6744-893B-E4FE7E9CFB1D}" destId="{8DA596D8-EE79-FC4E-8D7F-B31653EE651A}" srcOrd="0" destOrd="0" presId="urn:microsoft.com/office/officeart/2005/8/layout/vList2"/>
    <dgm:cxn modelId="{A19443EE-3577-AE49-BAF7-39B84123428B}" type="presOf" srcId="{BEE08A58-5088-534D-A060-53F3DD2B77CB}" destId="{F6478840-9FAF-BF48-9F33-760B69DE3F0F}" srcOrd="0" destOrd="0" presId="urn:microsoft.com/office/officeart/2005/8/layout/vList2"/>
    <dgm:cxn modelId="{4BE91266-54E3-2542-80CB-529EE8A536DA}" type="presOf" srcId="{6ABCB5F2-54A6-3A42-96E5-4834DEA74575}" destId="{9BE697E4-D5B7-8C4C-B1E0-6D05914B035C}" srcOrd="0" destOrd="0" presId="urn:microsoft.com/office/officeart/2005/8/layout/vList2"/>
    <dgm:cxn modelId="{1165D482-EDE3-9248-BFB2-4106A0D47227}" type="presOf" srcId="{82EE643E-B408-EF4D-8775-B1BDA7FFEDD3}" destId="{AC663F0B-10BD-D143-81E4-3C7976C6FFC7}" srcOrd="0" destOrd="0" presId="urn:microsoft.com/office/officeart/2005/8/layout/vList2"/>
    <dgm:cxn modelId="{24D939C9-B2E6-7146-AAFC-0206CC6A5B8E}" srcId="{939FC66C-BB5E-6744-893B-E4FE7E9CFB1D}" destId="{30C3D701-04D1-EA43-8F3E-E4F0C7C735A4}" srcOrd="0" destOrd="0" parTransId="{037753D0-921D-8440-8655-9B26AB9A889A}" sibTransId="{9D80B9F6-F816-2C45-9153-6B5160EDE7CF}"/>
    <dgm:cxn modelId="{4B2E13B6-049C-3F43-84B6-E3E6983451C3}" srcId="{82EE643E-B408-EF4D-8775-B1BDA7FFEDD3}" destId="{5F02CD8B-AE9B-A040-8E3C-AEA08CB2E9C1}" srcOrd="2" destOrd="0" parTransId="{5C55EA8C-4D55-C043-B3F6-80896A102C77}" sibTransId="{8BAC7187-0F80-6C48-9C47-1A1BBC38F616}"/>
    <dgm:cxn modelId="{09BF5C50-C0BB-2B4E-9459-B955778FFD89}" srcId="{82EE643E-B408-EF4D-8775-B1BDA7FFEDD3}" destId="{6ABCB5F2-54A6-3A42-96E5-4834DEA74575}" srcOrd="1" destOrd="0" parTransId="{88BAC47C-A18A-9F4F-BA46-9BE9FF2F00FB}" sibTransId="{744738D5-23C5-B74B-975B-AA577251B1B1}"/>
    <dgm:cxn modelId="{D0A5C284-BE5B-5448-8C80-8962508140D1}" type="presOf" srcId="{5F02CD8B-AE9B-A040-8E3C-AEA08CB2E9C1}" destId="{C8A2BCFD-F9BE-C34C-A1BD-45B0CED556C7}" srcOrd="0" destOrd="0" presId="urn:microsoft.com/office/officeart/2005/8/layout/vList2"/>
    <dgm:cxn modelId="{3B7F58D6-13F4-A442-9AB9-1B609246E25B}" type="presOf" srcId="{1D27ECDF-8F20-4C40-A619-F9596E220CCA}" destId="{83A3E744-FBA4-2A45-B1F2-A4F4A3D198DD}" srcOrd="0" destOrd="0" presId="urn:microsoft.com/office/officeart/2005/8/layout/vList2"/>
    <dgm:cxn modelId="{9AAD0064-A947-1C46-BF0B-E200DC13DB32}" srcId="{5F02CD8B-AE9B-A040-8E3C-AEA08CB2E9C1}" destId="{BEE08A58-5088-534D-A060-53F3DD2B77CB}" srcOrd="0" destOrd="0" parTransId="{A313A01B-E995-A743-AD08-DE9D89FB3725}" sibTransId="{46879A16-EB77-164E-9FA3-A6BB111A2F86}"/>
    <dgm:cxn modelId="{1181FF4E-E7F0-DD44-95F6-6CA6ACA86B61}" srcId="{6ABCB5F2-54A6-3A42-96E5-4834DEA74575}" destId="{B19DED1C-D42F-E04D-9670-17CFB027B080}" srcOrd="0" destOrd="0" parTransId="{0189C7F0-7F8D-2C48-99D6-CDDE766D7291}" sibTransId="{0DE19473-6165-C047-8DAB-C10E94AB4EB2}"/>
    <dgm:cxn modelId="{DEE874A9-D076-2046-8D29-00258958E9D4}" srcId="{82EE643E-B408-EF4D-8775-B1BDA7FFEDD3}" destId="{64AA0F0E-14CE-4340-8A1D-7A5CE9739E46}" srcOrd="4" destOrd="0" parTransId="{2DF3DB6E-4F7B-C345-8F73-CB0B28A53658}" sibTransId="{2107A134-DD10-164C-AD4B-7AA1325C2A94}"/>
    <dgm:cxn modelId="{B9C0CB4E-7325-9642-A7F2-FED580CFAE90}" type="presOf" srcId="{64AA0F0E-14CE-4340-8A1D-7A5CE9739E46}" destId="{EEA0F8F7-0940-964E-AB9E-0677333F12D0}" srcOrd="0" destOrd="0" presId="urn:microsoft.com/office/officeart/2005/8/layout/vList2"/>
    <dgm:cxn modelId="{FC21C700-43E2-5341-81E3-2C22D48D6CF8}" srcId="{82EE643E-B408-EF4D-8775-B1BDA7FFEDD3}" destId="{939FC66C-BB5E-6744-893B-E4FE7E9CFB1D}" srcOrd="0" destOrd="0" parTransId="{4D117C8D-9AE6-BC40-8A39-F57307AED740}" sibTransId="{FE110643-0199-8244-BA00-F55C8BEEE00A}"/>
    <dgm:cxn modelId="{DA5CEC52-88B4-1842-BD7C-A2AEB9A90ADE}" type="presOf" srcId="{30C3D701-04D1-EA43-8F3E-E4F0C7C735A4}" destId="{143B6DBB-0C11-8640-BA75-49905D06B4CF}" srcOrd="0" destOrd="0" presId="urn:microsoft.com/office/officeart/2005/8/layout/vList2"/>
    <dgm:cxn modelId="{77319338-418C-AA42-A973-ECD9589B8873}" type="presParOf" srcId="{AC663F0B-10BD-D143-81E4-3C7976C6FFC7}" destId="{8DA596D8-EE79-FC4E-8D7F-B31653EE651A}" srcOrd="0" destOrd="0" presId="urn:microsoft.com/office/officeart/2005/8/layout/vList2"/>
    <dgm:cxn modelId="{A53156B5-A371-4443-A1E6-8EB37F560360}" type="presParOf" srcId="{AC663F0B-10BD-D143-81E4-3C7976C6FFC7}" destId="{143B6DBB-0C11-8640-BA75-49905D06B4CF}" srcOrd="1" destOrd="0" presId="urn:microsoft.com/office/officeart/2005/8/layout/vList2"/>
    <dgm:cxn modelId="{E3849E42-6C0A-7C46-86C0-128601C7C679}" type="presParOf" srcId="{AC663F0B-10BD-D143-81E4-3C7976C6FFC7}" destId="{9BE697E4-D5B7-8C4C-B1E0-6D05914B035C}" srcOrd="2" destOrd="0" presId="urn:microsoft.com/office/officeart/2005/8/layout/vList2"/>
    <dgm:cxn modelId="{94EE87D6-478F-584A-A78C-653F2AFC63FB}" type="presParOf" srcId="{AC663F0B-10BD-D143-81E4-3C7976C6FFC7}" destId="{D2935EF4-A8A0-9A47-91C6-4EB18873F5AA}" srcOrd="3" destOrd="0" presId="urn:microsoft.com/office/officeart/2005/8/layout/vList2"/>
    <dgm:cxn modelId="{6CCA148F-9E4A-984D-98D5-6A5FB1499886}" type="presParOf" srcId="{AC663F0B-10BD-D143-81E4-3C7976C6FFC7}" destId="{C8A2BCFD-F9BE-C34C-A1BD-45B0CED556C7}" srcOrd="4" destOrd="0" presId="urn:microsoft.com/office/officeart/2005/8/layout/vList2"/>
    <dgm:cxn modelId="{15CDD0D5-10D5-974D-978B-2CC44A64624B}" type="presParOf" srcId="{AC663F0B-10BD-D143-81E4-3C7976C6FFC7}" destId="{F6478840-9FAF-BF48-9F33-760B69DE3F0F}" srcOrd="5" destOrd="0" presId="urn:microsoft.com/office/officeart/2005/8/layout/vList2"/>
    <dgm:cxn modelId="{4E126E9E-1575-D142-9584-BA1014BD4955}" type="presParOf" srcId="{AC663F0B-10BD-D143-81E4-3C7976C6FFC7}" destId="{83A3E744-FBA4-2A45-B1F2-A4F4A3D198DD}" srcOrd="6" destOrd="0" presId="urn:microsoft.com/office/officeart/2005/8/layout/vList2"/>
    <dgm:cxn modelId="{58292AD7-70B0-0D42-97E1-D98A8590EB87}" type="presParOf" srcId="{AC663F0B-10BD-D143-81E4-3C7976C6FFC7}" destId="{7066D830-C24A-C045-B059-CB3B619A953E}" srcOrd="7" destOrd="0" presId="urn:microsoft.com/office/officeart/2005/8/layout/vList2"/>
    <dgm:cxn modelId="{5930C8A8-7313-664C-8828-D3806D062FA7}" type="presParOf" srcId="{AC663F0B-10BD-D143-81E4-3C7976C6FFC7}" destId="{EEA0F8F7-0940-964E-AB9E-0677333F12D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130BF1-E47F-4A40-A493-02F99A03DD9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757EA-0EAD-0C47-A647-9E157F7B4D00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MVVMCross</a:t>
          </a:r>
          <a:r>
            <a:rPr lang="en-US" dirty="0" smtClean="0"/>
            <a:t> 4 offers special Library for Forms</a:t>
          </a:r>
          <a:endParaRPr lang="en-US" dirty="0"/>
        </a:p>
      </dgm:t>
    </dgm:pt>
    <dgm:pt modelId="{07B01CF1-D7D6-1943-A7E1-D68EF58ED29B}" type="parTrans" cxnId="{ECB6220E-C9B5-3A4F-92DA-50931D934036}">
      <dgm:prSet/>
      <dgm:spPr/>
      <dgm:t>
        <a:bodyPr/>
        <a:lstStyle/>
        <a:p>
          <a:endParaRPr lang="en-US"/>
        </a:p>
      </dgm:t>
    </dgm:pt>
    <dgm:pt modelId="{1BE89F20-3BCE-7A40-9651-99AA10142446}" type="sibTrans" cxnId="{ECB6220E-C9B5-3A4F-92DA-50931D934036}">
      <dgm:prSet/>
      <dgm:spPr/>
      <dgm:t>
        <a:bodyPr/>
        <a:lstStyle/>
        <a:p>
          <a:endParaRPr lang="en-US"/>
        </a:p>
      </dgm:t>
    </dgm:pt>
    <dgm:pt modelId="{79159E8C-0A8B-0A4A-9A61-0E33D86B86A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Resolution of what page to load by convention</a:t>
          </a:r>
          <a:endParaRPr lang="en-US" dirty="0"/>
        </a:p>
      </dgm:t>
    </dgm:pt>
    <dgm:pt modelId="{669FDE42-0E3E-0B4C-9820-202C5A8ED772}" type="parTrans" cxnId="{669ADFCC-6121-4140-8CDD-709DD177D326}">
      <dgm:prSet/>
      <dgm:spPr/>
      <dgm:t>
        <a:bodyPr/>
        <a:lstStyle/>
        <a:p>
          <a:endParaRPr lang="en-US"/>
        </a:p>
      </dgm:t>
    </dgm:pt>
    <dgm:pt modelId="{66F39ECB-7D93-B048-AA64-FE90E6A6B4D9}" type="sibTrans" cxnId="{669ADFCC-6121-4140-8CDD-709DD177D326}">
      <dgm:prSet/>
      <dgm:spPr/>
      <dgm:t>
        <a:bodyPr/>
        <a:lstStyle/>
        <a:p>
          <a:endParaRPr lang="en-US"/>
        </a:p>
      </dgm:t>
    </dgm:pt>
    <dgm:pt modelId="{8D7BFBF6-FB6B-954F-BC0D-6ECAE916F4F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LoginViewModel</a:t>
          </a:r>
          <a:r>
            <a:rPr lang="en-US" dirty="0" smtClean="0">
              <a:solidFill>
                <a:schemeClr val="tx1"/>
              </a:solidFill>
            </a:rPr>
            <a:t> tries to load </a:t>
          </a:r>
          <a:r>
            <a:rPr lang="en-US" dirty="0" err="1" smtClean="0">
              <a:solidFill>
                <a:schemeClr val="tx1"/>
              </a:solidFill>
            </a:rPr>
            <a:t>LoginPage.xaml</a:t>
          </a:r>
          <a:endParaRPr lang="en-US" dirty="0">
            <a:solidFill>
              <a:schemeClr val="tx1"/>
            </a:solidFill>
          </a:endParaRPr>
        </a:p>
      </dgm:t>
    </dgm:pt>
    <dgm:pt modelId="{C4E5613F-BA25-CE42-9EF8-317FE88F789E}" type="parTrans" cxnId="{82F2CF07-0721-3C48-B3CE-D97CF7F5C65B}">
      <dgm:prSet/>
      <dgm:spPr/>
      <dgm:t>
        <a:bodyPr/>
        <a:lstStyle/>
        <a:p>
          <a:endParaRPr lang="en-US"/>
        </a:p>
      </dgm:t>
    </dgm:pt>
    <dgm:pt modelId="{8CD042B1-642D-F34E-A1D2-0BD2C1F908B8}" type="sibTrans" cxnId="{82F2CF07-0721-3C48-B3CE-D97CF7F5C65B}">
      <dgm:prSet/>
      <dgm:spPr/>
      <dgm:t>
        <a:bodyPr/>
        <a:lstStyle/>
        <a:p>
          <a:endParaRPr lang="en-US"/>
        </a:p>
      </dgm:t>
    </dgm:pt>
    <dgm:pt modelId="{8F244FC1-4520-6242-892A-0613DADDA07F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Android has MvxFormsDroidPagePresenter</a:t>
          </a:r>
          <a:endParaRPr lang="en-US"/>
        </a:p>
      </dgm:t>
    </dgm:pt>
    <dgm:pt modelId="{FA0A5EC0-FF7F-3341-962A-B069C324D3D2}" type="parTrans" cxnId="{AC427AF7-5AC5-8A4E-86F3-ED4FBEDD3A3F}">
      <dgm:prSet/>
      <dgm:spPr/>
      <dgm:t>
        <a:bodyPr/>
        <a:lstStyle/>
        <a:p>
          <a:endParaRPr lang="en-US"/>
        </a:p>
      </dgm:t>
    </dgm:pt>
    <dgm:pt modelId="{288A75CE-4612-1A45-BFF3-1E7A67FC58EB}" type="sibTrans" cxnId="{AC427AF7-5AC5-8A4E-86F3-ED4FBEDD3A3F}">
      <dgm:prSet/>
      <dgm:spPr/>
      <dgm:t>
        <a:bodyPr/>
        <a:lstStyle/>
        <a:p>
          <a:endParaRPr lang="en-US"/>
        </a:p>
      </dgm:t>
    </dgm:pt>
    <dgm:pt modelId="{978AA6DA-A25C-1547-A0DF-99C37C76BA9E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iOS uses MvxFormsIosPagePresenter</a:t>
          </a:r>
          <a:endParaRPr lang="en-US"/>
        </a:p>
      </dgm:t>
    </dgm:pt>
    <dgm:pt modelId="{155EB1B5-3435-3349-97BF-5BF0ACF62291}" type="parTrans" cxnId="{303F4A90-E822-9242-9B3B-8C66449618A7}">
      <dgm:prSet/>
      <dgm:spPr/>
      <dgm:t>
        <a:bodyPr/>
        <a:lstStyle/>
        <a:p>
          <a:endParaRPr lang="en-US"/>
        </a:p>
      </dgm:t>
    </dgm:pt>
    <dgm:pt modelId="{ED12ECAF-99B9-A840-B08D-2773AA1602C7}" type="sibTrans" cxnId="{303F4A90-E822-9242-9B3B-8C66449618A7}">
      <dgm:prSet/>
      <dgm:spPr/>
      <dgm:t>
        <a:bodyPr/>
        <a:lstStyle/>
        <a:p>
          <a:endParaRPr lang="en-US"/>
        </a:p>
      </dgm:t>
    </dgm:pt>
    <dgm:pt modelId="{64B4EAE0-FBC3-4448-9B58-0A3EB8D07CAC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Expects app to use a NavigationPage</a:t>
          </a:r>
          <a:endParaRPr lang="en-US"/>
        </a:p>
      </dgm:t>
    </dgm:pt>
    <dgm:pt modelId="{E535F3E2-3CB6-FC41-B885-CDA40719CC8E}" type="parTrans" cxnId="{985A89B5-C135-A04F-93D4-00A21D09C2FC}">
      <dgm:prSet/>
      <dgm:spPr/>
      <dgm:t>
        <a:bodyPr/>
        <a:lstStyle/>
        <a:p>
          <a:endParaRPr lang="en-US"/>
        </a:p>
      </dgm:t>
    </dgm:pt>
    <dgm:pt modelId="{22DA5AE0-73C1-5B49-A230-B7894494317A}" type="sibTrans" cxnId="{985A89B5-C135-A04F-93D4-00A21D09C2FC}">
      <dgm:prSet/>
      <dgm:spPr/>
      <dgm:t>
        <a:bodyPr/>
        <a:lstStyle/>
        <a:p>
          <a:endParaRPr lang="en-US"/>
        </a:p>
      </dgm:t>
    </dgm:pt>
    <dgm:pt modelId="{120BEE10-BF37-1841-9682-9DBD0F7ADB9B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As always, can replace out default implementations</a:t>
          </a:r>
          <a:endParaRPr lang="en-US" dirty="0"/>
        </a:p>
      </dgm:t>
    </dgm:pt>
    <dgm:pt modelId="{8820A152-7CA8-4B4B-92D2-2509B8028602}" type="parTrans" cxnId="{6BCCE5AE-391B-0E42-BF06-1C8A8089EA79}">
      <dgm:prSet/>
      <dgm:spPr/>
      <dgm:t>
        <a:bodyPr/>
        <a:lstStyle/>
        <a:p>
          <a:endParaRPr lang="en-US"/>
        </a:p>
      </dgm:t>
    </dgm:pt>
    <dgm:pt modelId="{59D3EC80-DA35-7F41-8389-2E3330CDE06C}" type="sibTrans" cxnId="{6BCCE5AE-391B-0E42-BF06-1C8A8089EA79}">
      <dgm:prSet/>
      <dgm:spPr/>
      <dgm:t>
        <a:bodyPr/>
        <a:lstStyle/>
        <a:p>
          <a:endParaRPr lang="en-US"/>
        </a:p>
      </dgm:t>
    </dgm:pt>
    <dgm:pt modelId="{297908AD-CDBE-7644-B000-9298EBEBB3AC}" type="pres">
      <dgm:prSet presAssocID="{D1130BF1-E47F-4A40-A493-02F99A03DD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3C453-C2C9-874C-B062-F44C44355C7D}" type="pres">
      <dgm:prSet presAssocID="{BD3757EA-0EAD-0C47-A647-9E157F7B4D0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737D0-703A-AD4C-87D7-8726B6474C03}" type="pres">
      <dgm:prSet presAssocID="{1BE89F20-3BCE-7A40-9651-99AA10142446}" presName="spacer" presStyleCnt="0"/>
      <dgm:spPr/>
    </dgm:pt>
    <dgm:pt modelId="{C8F22D96-5823-084E-81E6-7EDE0A0EEFDD}" type="pres">
      <dgm:prSet presAssocID="{79159E8C-0A8B-0A4A-9A61-0E33D86B86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F8C77-3E11-694E-A8AD-21DB65CD875E}" type="pres">
      <dgm:prSet presAssocID="{79159E8C-0A8B-0A4A-9A61-0E33D86B86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64422-EB5E-C14B-A264-9BED0F0F9E93}" type="pres">
      <dgm:prSet presAssocID="{8F244FC1-4520-6242-892A-0613DADDA07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4C6CD-09B0-9B42-B7F5-F9A6175C960E}" type="pres">
      <dgm:prSet presAssocID="{288A75CE-4612-1A45-BFF3-1E7A67FC58EB}" presName="spacer" presStyleCnt="0"/>
      <dgm:spPr/>
    </dgm:pt>
    <dgm:pt modelId="{02BA89E1-36F1-C347-B459-CF37A0EFC626}" type="pres">
      <dgm:prSet presAssocID="{978AA6DA-A25C-1547-A0DF-99C37C76BA9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6726B-ECDB-1A4B-8E10-17294ADE3194}" type="pres">
      <dgm:prSet presAssocID="{ED12ECAF-99B9-A840-B08D-2773AA1602C7}" presName="spacer" presStyleCnt="0"/>
      <dgm:spPr/>
    </dgm:pt>
    <dgm:pt modelId="{ED4BD1E3-4F02-B144-B51F-7884A215F8CC}" type="pres">
      <dgm:prSet presAssocID="{64B4EAE0-FBC3-4448-9B58-0A3EB8D07CAC}" presName="parentText" presStyleLbl="node1" presStyleIdx="4" presStyleCnt="6" custLinFactNeighborY="-178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2E90-7882-FB4A-A5C8-3E4BB3E0D0D9}" type="pres">
      <dgm:prSet presAssocID="{22DA5AE0-73C1-5B49-A230-B7894494317A}" presName="spacer" presStyleCnt="0"/>
      <dgm:spPr/>
    </dgm:pt>
    <dgm:pt modelId="{5BC8EC7B-9F34-404F-BCAD-DFDE463760E1}" type="pres">
      <dgm:prSet presAssocID="{120BEE10-BF37-1841-9682-9DBD0F7ADB9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379F4D-FDEC-584B-820B-45542210D89F}" type="presOf" srcId="{120BEE10-BF37-1841-9682-9DBD0F7ADB9B}" destId="{5BC8EC7B-9F34-404F-BCAD-DFDE463760E1}" srcOrd="0" destOrd="0" presId="urn:microsoft.com/office/officeart/2005/8/layout/vList2"/>
    <dgm:cxn modelId="{4B5BEAED-8BB2-3A48-8446-BA01BB29F7FE}" type="presOf" srcId="{8D7BFBF6-FB6B-954F-BC0D-6ECAE916F4F6}" destId="{963F8C77-3E11-694E-A8AD-21DB65CD875E}" srcOrd="0" destOrd="0" presId="urn:microsoft.com/office/officeart/2005/8/layout/vList2"/>
    <dgm:cxn modelId="{AC427AF7-5AC5-8A4E-86F3-ED4FBEDD3A3F}" srcId="{D1130BF1-E47F-4A40-A493-02F99A03DD9A}" destId="{8F244FC1-4520-6242-892A-0613DADDA07F}" srcOrd="2" destOrd="0" parTransId="{FA0A5EC0-FF7F-3341-962A-B069C324D3D2}" sibTransId="{288A75CE-4612-1A45-BFF3-1E7A67FC58EB}"/>
    <dgm:cxn modelId="{A30A9C82-C713-8445-A50D-9228313953C3}" type="presOf" srcId="{64B4EAE0-FBC3-4448-9B58-0A3EB8D07CAC}" destId="{ED4BD1E3-4F02-B144-B51F-7884A215F8CC}" srcOrd="0" destOrd="0" presId="urn:microsoft.com/office/officeart/2005/8/layout/vList2"/>
    <dgm:cxn modelId="{6BCCE5AE-391B-0E42-BF06-1C8A8089EA79}" srcId="{D1130BF1-E47F-4A40-A493-02F99A03DD9A}" destId="{120BEE10-BF37-1841-9682-9DBD0F7ADB9B}" srcOrd="5" destOrd="0" parTransId="{8820A152-7CA8-4B4B-92D2-2509B8028602}" sibTransId="{59D3EC80-DA35-7F41-8389-2E3330CDE06C}"/>
    <dgm:cxn modelId="{CF5BD818-E61C-3941-9DC1-5D1E6FA5B7C3}" type="presOf" srcId="{79159E8C-0A8B-0A4A-9A61-0E33D86B86AA}" destId="{C8F22D96-5823-084E-81E6-7EDE0A0EEFDD}" srcOrd="0" destOrd="0" presId="urn:microsoft.com/office/officeart/2005/8/layout/vList2"/>
    <dgm:cxn modelId="{823EBFF9-ACBC-DA4C-A489-4EB7A7A59AB9}" type="presOf" srcId="{978AA6DA-A25C-1547-A0DF-99C37C76BA9E}" destId="{02BA89E1-36F1-C347-B459-CF37A0EFC626}" srcOrd="0" destOrd="0" presId="urn:microsoft.com/office/officeart/2005/8/layout/vList2"/>
    <dgm:cxn modelId="{C35E6DDE-7A53-444A-9AC6-E1A287DDD88D}" type="presOf" srcId="{D1130BF1-E47F-4A40-A493-02F99A03DD9A}" destId="{297908AD-CDBE-7644-B000-9298EBEBB3AC}" srcOrd="0" destOrd="0" presId="urn:microsoft.com/office/officeart/2005/8/layout/vList2"/>
    <dgm:cxn modelId="{099F0DDE-1610-664F-A57D-6CDFFCD75EE8}" type="presOf" srcId="{8F244FC1-4520-6242-892A-0613DADDA07F}" destId="{19064422-EB5E-C14B-A264-9BED0F0F9E93}" srcOrd="0" destOrd="0" presId="urn:microsoft.com/office/officeart/2005/8/layout/vList2"/>
    <dgm:cxn modelId="{669ADFCC-6121-4140-8CDD-709DD177D326}" srcId="{D1130BF1-E47F-4A40-A493-02F99A03DD9A}" destId="{79159E8C-0A8B-0A4A-9A61-0E33D86B86AA}" srcOrd="1" destOrd="0" parTransId="{669FDE42-0E3E-0B4C-9820-202C5A8ED772}" sibTransId="{66F39ECB-7D93-B048-AA64-FE90E6A6B4D9}"/>
    <dgm:cxn modelId="{ECB6220E-C9B5-3A4F-92DA-50931D934036}" srcId="{D1130BF1-E47F-4A40-A493-02F99A03DD9A}" destId="{BD3757EA-0EAD-0C47-A647-9E157F7B4D00}" srcOrd="0" destOrd="0" parTransId="{07B01CF1-D7D6-1943-A7E1-D68EF58ED29B}" sibTransId="{1BE89F20-3BCE-7A40-9651-99AA10142446}"/>
    <dgm:cxn modelId="{5CB8D29B-4E23-4544-88F9-AA21825434EE}" type="presOf" srcId="{BD3757EA-0EAD-0C47-A647-9E157F7B4D00}" destId="{5093C453-C2C9-874C-B062-F44C44355C7D}" srcOrd="0" destOrd="0" presId="urn:microsoft.com/office/officeart/2005/8/layout/vList2"/>
    <dgm:cxn modelId="{303F4A90-E822-9242-9B3B-8C66449618A7}" srcId="{D1130BF1-E47F-4A40-A493-02F99A03DD9A}" destId="{978AA6DA-A25C-1547-A0DF-99C37C76BA9E}" srcOrd="3" destOrd="0" parTransId="{155EB1B5-3435-3349-97BF-5BF0ACF62291}" sibTransId="{ED12ECAF-99B9-A840-B08D-2773AA1602C7}"/>
    <dgm:cxn modelId="{82F2CF07-0721-3C48-B3CE-D97CF7F5C65B}" srcId="{79159E8C-0A8B-0A4A-9A61-0E33D86B86AA}" destId="{8D7BFBF6-FB6B-954F-BC0D-6ECAE916F4F6}" srcOrd="0" destOrd="0" parTransId="{C4E5613F-BA25-CE42-9EF8-317FE88F789E}" sibTransId="{8CD042B1-642D-F34E-A1D2-0BD2C1F908B8}"/>
    <dgm:cxn modelId="{985A89B5-C135-A04F-93D4-00A21D09C2FC}" srcId="{D1130BF1-E47F-4A40-A493-02F99A03DD9A}" destId="{64B4EAE0-FBC3-4448-9B58-0A3EB8D07CAC}" srcOrd="4" destOrd="0" parTransId="{E535F3E2-3CB6-FC41-B885-CDA40719CC8E}" sibTransId="{22DA5AE0-73C1-5B49-A230-B7894494317A}"/>
    <dgm:cxn modelId="{0128C001-6901-1E40-8AB4-74A8E46E65B9}" type="presParOf" srcId="{297908AD-CDBE-7644-B000-9298EBEBB3AC}" destId="{5093C453-C2C9-874C-B062-F44C44355C7D}" srcOrd="0" destOrd="0" presId="urn:microsoft.com/office/officeart/2005/8/layout/vList2"/>
    <dgm:cxn modelId="{711237EC-F4DD-A846-8DDC-F41CFCB7FFF9}" type="presParOf" srcId="{297908AD-CDBE-7644-B000-9298EBEBB3AC}" destId="{E00737D0-703A-AD4C-87D7-8726B6474C03}" srcOrd="1" destOrd="0" presId="urn:microsoft.com/office/officeart/2005/8/layout/vList2"/>
    <dgm:cxn modelId="{E89D2C4A-D181-4C49-B455-9216AAB038B0}" type="presParOf" srcId="{297908AD-CDBE-7644-B000-9298EBEBB3AC}" destId="{C8F22D96-5823-084E-81E6-7EDE0A0EEFDD}" srcOrd="2" destOrd="0" presId="urn:microsoft.com/office/officeart/2005/8/layout/vList2"/>
    <dgm:cxn modelId="{9E08A0AA-C09C-FA4C-8B24-2A0A9CBF3AD4}" type="presParOf" srcId="{297908AD-CDBE-7644-B000-9298EBEBB3AC}" destId="{963F8C77-3E11-694E-A8AD-21DB65CD875E}" srcOrd="3" destOrd="0" presId="urn:microsoft.com/office/officeart/2005/8/layout/vList2"/>
    <dgm:cxn modelId="{18428929-CD89-2147-A85A-1E45105B720D}" type="presParOf" srcId="{297908AD-CDBE-7644-B000-9298EBEBB3AC}" destId="{19064422-EB5E-C14B-A264-9BED0F0F9E93}" srcOrd="4" destOrd="0" presId="urn:microsoft.com/office/officeart/2005/8/layout/vList2"/>
    <dgm:cxn modelId="{03A3F652-A241-8440-B0B5-94004A989734}" type="presParOf" srcId="{297908AD-CDBE-7644-B000-9298EBEBB3AC}" destId="{DCA4C6CD-09B0-9B42-B7F5-F9A6175C960E}" srcOrd="5" destOrd="0" presId="urn:microsoft.com/office/officeart/2005/8/layout/vList2"/>
    <dgm:cxn modelId="{BA5A8AB6-A1AA-914E-B767-F5B910787C11}" type="presParOf" srcId="{297908AD-CDBE-7644-B000-9298EBEBB3AC}" destId="{02BA89E1-36F1-C347-B459-CF37A0EFC626}" srcOrd="6" destOrd="0" presId="urn:microsoft.com/office/officeart/2005/8/layout/vList2"/>
    <dgm:cxn modelId="{F7B652AE-D2C8-414B-89D7-93F497A7D6D2}" type="presParOf" srcId="{297908AD-CDBE-7644-B000-9298EBEBB3AC}" destId="{EBC6726B-ECDB-1A4B-8E10-17294ADE3194}" srcOrd="7" destOrd="0" presId="urn:microsoft.com/office/officeart/2005/8/layout/vList2"/>
    <dgm:cxn modelId="{B39E571D-9E58-7249-A223-49EA378EC95F}" type="presParOf" srcId="{297908AD-CDBE-7644-B000-9298EBEBB3AC}" destId="{ED4BD1E3-4F02-B144-B51F-7884A215F8CC}" srcOrd="8" destOrd="0" presId="urn:microsoft.com/office/officeart/2005/8/layout/vList2"/>
    <dgm:cxn modelId="{9C7C32E7-7E32-DB44-828C-2AEE31497FE2}" type="presParOf" srcId="{297908AD-CDBE-7644-B000-9298EBEBB3AC}" destId="{F9792E90-7882-FB4A-A5C8-3E4BB3E0D0D9}" srcOrd="9" destOrd="0" presId="urn:microsoft.com/office/officeart/2005/8/layout/vList2"/>
    <dgm:cxn modelId="{FBB93003-BAB2-6C4F-B836-EBE0B8FA8D8A}" type="presParOf" srcId="{297908AD-CDBE-7644-B000-9298EBEBB3AC}" destId="{5BC8EC7B-9F34-404F-BCAD-DFDE463760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48C21D-43AE-0C40-A36B-6FAFBC204E5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FCDE6-1FA0-8F46-8AF7-65F89F205AB7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MvxFormsApp</a:t>
          </a:r>
          <a:endParaRPr lang="en-US"/>
        </a:p>
      </dgm:t>
    </dgm:pt>
    <dgm:pt modelId="{1232E38A-BA81-5046-ABEE-926CC05F5EDF}" type="parTrans" cxnId="{0DDEB7F1-7BCA-8B49-B8E3-4A4E79FEE022}">
      <dgm:prSet/>
      <dgm:spPr/>
      <dgm:t>
        <a:bodyPr/>
        <a:lstStyle/>
        <a:p>
          <a:endParaRPr lang="en-US"/>
        </a:p>
      </dgm:t>
    </dgm:pt>
    <dgm:pt modelId="{95CC39C2-1CB9-E944-BBA8-A804428CB9F0}" type="sibTrans" cxnId="{0DDEB7F1-7BCA-8B49-B8E3-4A4E79FEE022}">
      <dgm:prSet/>
      <dgm:spPr/>
      <dgm:t>
        <a:bodyPr/>
        <a:lstStyle/>
        <a:p>
          <a:endParaRPr lang="en-US"/>
        </a:p>
      </dgm:t>
    </dgm:pt>
    <dgm:pt modelId="{CAAA8AE7-D09F-0D41-BAA2-9D6CD4BE5A1B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MvxPresentationHint</a:t>
          </a:r>
          <a:endParaRPr lang="en-US"/>
        </a:p>
      </dgm:t>
    </dgm:pt>
    <dgm:pt modelId="{B628EA2A-58BF-F74C-9FDA-23BCC4E8B8D5}" type="parTrans" cxnId="{45C8F09D-F1F1-EE41-B2E4-62EFA789AF98}">
      <dgm:prSet/>
      <dgm:spPr/>
      <dgm:t>
        <a:bodyPr/>
        <a:lstStyle/>
        <a:p>
          <a:endParaRPr lang="en-US"/>
        </a:p>
      </dgm:t>
    </dgm:pt>
    <dgm:pt modelId="{94256716-10AD-E141-B340-8148CADAEAE0}" type="sibTrans" cxnId="{45C8F09D-F1F1-EE41-B2E4-62EFA789AF98}">
      <dgm:prSet/>
      <dgm:spPr/>
      <dgm:t>
        <a:bodyPr/>
        <a:lstStyle/>
        <a:p>
          <a:endParaRPr lang="en-US"/>
        </a:p>
      </dgm:t>
    </dgm:pt>
    <dgm:pt modelId="{0290DD9F-ACDF-E940-838D-C62075534726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FormsApplicationActivity</a:t>
          </a:r>
          <a:endParaRPr lang="en-US"/>
        </a:p>
      </dgm:t>
    </dgm:pt>
    <dgm:pt modelId="{6D1BCC4A-EFCB-1741-8EBF-2A4502DD08B3}" type="parTrans" cxnId="{FD2091BE-12DC-9E4D-BF57-B1B375127416}">
      <dgm:prSet/>
      <dgm:spPr/>
      <dgm:t>
        <a:bodyPr/>
        <a:lstStyle/>
        <a:p>
          <a:endParaRPr lang="en-US"/>
        </a:p>
      </dgm:t>
    </dgm:pt>
    <dgm:pt modelId="{E3FEED1B-3FD3-C04D-8EB4-E3A477A50DB1}" type="sibTrans" cxnId="{FD2091BE-12DC-9E4D-BF57-B1B375127416}">
      <dgm:prSet/>
      <dgm:spPr/>
      <dgm:t>
        <a:bodyPr/>
        <a:lstStyle/>
        <a:p>
          <a:endParaRPr lang="en-US"/>
        </a:p>
      </dgm:t>
    </dgm:pt>
    <dgm:pt modelId="{5F172D80-BE06-2340-9B72-6F6ADFC05A7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MvxFormsDroidPagePresenter</a:t>
          </a:r>
          <a:endParaRPr lang="en-US" dirty="0"/>
        </a:p>
      </dgm:t>
    </dgm:pt>
    <dgm:pt modelId="{080B5119-E95D-564C-8CE4-92FEE2B4426C}" type="parTrans" cxnId="{790EC447-650D-5E4D-8DB6-87D358339474}">
      <dgm:prSet/>
      <dgm:spPr/>
      <dgm:t>
        <a:bodyPr/>
        <a:lstStyle/>
        <a:p>
          <a:endParaRPr lang="en-US"/>
        </a:p>
      </dgm:t>
    </dgm:pt>
    <dgm:pt modelId="{49928D4F-CBA1-C94E-A9DC-E2CBEE86F1F3}" type="sibTrans" cxnId="{790EC447-650D-5E4D-8DB6-87D358339474}">
      <dgm:prSet/>
      <dgm:spPr/>
      <dgm:t>
        <a:bodyPr/>
        <a:lstStyle/>
        <a:p>
          <a:endParaRPr lang="en-US"/>
        </a:p>
      </dgm:t>
    </dgm:pt>
    <dgm:pt modelId="{40526C16-282F-BE49-BF6D-6B055DD04C70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MvxFormsIosPagePresenter</a:t>
          </a:r>
          <a:endParaRPr lang="en-US" dirty="0"/>
        </a:p>
      </dgm:t>
    </dgm:pt>
    <dgm:pt modelId="{2B73424B-77EB-B64C-BF2A-2E9B3B107811}" type="parTrans" cxnId="{771D28A8-1DA0-3247-A7F4-3ECF1AFE02C7}">
      <dgm:prSet/>
      <dgm:spPr/>
      <dgm:t>
        <a:bodyPr/>
        <a:lstStyle/>
        <a:p>
          <a:endParaRPr lang="en-US"/>
        </a:p>
      </dgm:t>
    </dgm:pt>
    <dgm:pt modelId="{F261F5B6-C4AB-C44B-B703-A236AF0A833D}" type="sibTrans" cxnId="{771D28A8-1DA0-3247-A7F4-3ECF1AFE02C7}">
      <dgm:prSet/>
      <dgm:spPr/>
      <dgm:t>
        <a:bodyPr/>
        <a:lstStyle/>
        <a:p>
          <a:endParaRPr lang="en-US"/>
        </a:p>
      </dgm:t>
    </dgm:pt>
    <dgm:pt modelId="{400E4C1E-34DB-EB41-A0A2-448189099D29}" type="pres">
      <dgm:prSet presAssocID="{FC48C21D-43AE-0C40-A36B-6FAFBC204E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3BABDF-1138-734D-BF1C-62C7B4186A96}" type="pres">
      <dgm:prSet presAssocID="{5E2FCDE6-1FA0-8F46-8AF7-65F89F205AB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427FC-042E-FA42-A20C-E852AD27E629}" type="pres">
      <dgm:prSet presAssocID="{95CC39C2-1CB9-E944-BBA8-A804428CB9F0}" presName="spacer" presStyleCnt="0"/>
      <dgm:spPr/>
    </dgm:pt>
    <dgm:pt modelId="{1B862418-CEB8-B34E-9DCF-7BE93D8B330D}" type="pres">
      <dgm:prSet presAssocID="{CAAA8AE7-D09F-0D41-BAA2-9D6CD4BE5A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23EB7-2A77-0744-AB05-78B09E20B716}" type="pres">
      <dgm:prSet presAssocID="{94256716-10AD-E141-B340-8148CADAEAE0}" presName="spacer" presStyleCnt="0"/>
      <dgm:spPr/>
    </dgm:pt>
    <dgm:pt modelId="{89BCB97F-1F06-C045-85FF-533538711D94}" type="pres">
      <dgm:prSet presAssocID="{0290DD9F-ACDF-E940-838D-C6207553472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ECEBE-F187-B343-826B-B66ADAB674D7}" type="pres">
      <dgm:prSet presAssocID="{E3FEED1B-3FD3-C04D-8EB4-E3A477A50DB1}" presName="spacer" presStyleCnt="0"/>
      <dgm:spPr/>
    </dgm:pt>
    <dgm:pt modelId="{1CF3FE93-A709-B145-8101-B1494EFF6DC1}" type="pres">
      <dgm:prSet presAssocID="{5F172D80-BE06-2340-9B72-6F6ADFC05A7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9A3D8-BD81-EC4E-A35F-5D0B22E36186}" type="pres">
      <dgm:prSet presAssocID="{49928D4F-CBA1-C94E-A9DC-E2CBEE86F1F3}" presName="spacer" presStyleCnt="0"/>
      <dgm:spPr/>
    </dgm:pt>
    <dgm:pt modelId="{3355C241-8F22-4D47-8165-A3211B00614D}" type="pres">
      <dgm:prSet presAssocID="{40526C16-282F-BE49-BF6D-6B055DD04C7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C8F09D-F1F1-EE41-B2E4-62EFA789AF98}" srcId="{FC48C21D-43AE-0C40-A36B-6FAFBC204E50}" destId="{CAAA8AE7-D09F-0D41-BAA2-9D6CD4BE5A1B}" srcOrd="1" destOrd="0" parTransId="{B628EA2A-58BF-F74C-9FDA-23BCC4E8B8D5}" sibTransId="{94256716-10AD-E141-B340-8148CADAEAE0}"/>
    <dgm:cxn modelId="{0DDEB7F1-7BCA-8B49-B8E3-4A4E79FEE022}" srcId="{FC48C21D-43AE-0C40-A36B-6FAFBC204E50}" destId="{5E2FCDE6-1FA0-8F46-8AF7-65F89F205AB7}" srcOrd="0" destOrd="0" parTransId="{1232E38A-BA81-5046-ABEE-926CC05F5EDF}" sibTransId="{95CC39C2-1CB9-E944-BBA8-A804428CB9F0}"/>
    <dgm:cxn modelId="{E34B36D2-47D2-8845-868A-D91B6E18B6D1}" type="presOf" srcId="{5F172D80-BE06-2340-9B72-6F6ADFC05A7A}" destId="{1CF3FE93-A709-B145-8101-B1494EFF6DC1}" srcOrd="0" destOrd="0" presId="urn:microsoft.com/office/officeart/2005/8/layout/vList2"/>
    <dgm:cxn modelId="{790EC447-650D-5E4D-8DB6-87D358339474}" srcId="{FC48C21D-43AE-0C40-A36B-6FAFBC204E50}" destId="{5F172D80-BE06-2340-9B72-6F6ADFC05A7A}" srcOrd="3" destOrd="0" parTransId="{080B5119-E95D-564C-8CE4-92FEE2B4426C}" sibTransId="{49928D4F-CBA1-C94E-A9DC-E2CBEE86F1F3}"/>
    <dgm:cxn modelId="{044D5E63-D3EB-7648-A60B-BA2908F9E2E6}" type="presOf" srcId="{FC48C21D-43AE-0C40-A36B-6FAFBC204E50}" destId="{400E4C1E-34DB-EB41-A0A2-448189099D29}" srcOrd="0" destOrd="0" presId="urn:microsoft.com/office/officeart/2005/8/layout/vList2"/>
    <dgm:cxn modelId="{E834B9F4-5B31-4340-8739-340B7591208E}" type="presOf" srcId="{40526C16-282F-BE49-BF6D-6B055DD04C70}" destId="{3355C241-8F22-4D47-8165-A3211B00614D}" srcOrd="0" destOrd="0" presId="urn:microsoft.com/office/officeart/2005/8/layout/vList2"/>
    <dgm:cxn modelId="{F5F6850D-25E3-FB44-8E14-363C9227657A}" type="presOf" srcId="{0290DD9F-ACDF-E940-838D-C62075534726}" destId="{89BCB97F-1F06-C045-85FF-533538711D94}" srcOrd="0" destOrd="0" presId="urn:microsoft.com/office/officeart/2005/8/layout/vList2"/>
    <dgm:cxn modelId="{FD2091BE-12DC-9E4D-BF57-B1B375127416}" srcId="{FC48C21D-43AE-0C40-A36B-6FAFBC204E50}" destId="{0290DD9F-ACDF-E940-838D-C62075534726}" srcOrd="2" destOrd="0" parTransId="{6D1BCC4A-EFCB-1741-8EBF-2A4502DD08B3}" sibTransId="{E3FEED1B-3FD3-C04D-8EB4-E3A477A50DB1}"/>
    <dgm:cxn modelId="{E7C39C77-2FE5-5A44-A275-F81B5DE05AD0}" type="presOf" srcId="{5E2FCDE6-1FA0-8F46-8AF7-65F89F205AB7}" destId="{4B3BABDF-1138-734D-BF1C-62C7B4186A96}" srcOrd="0" destOrd="0" presId="urn:microsoft.com/office/officeart/2005/8/layout/vList2"/>
    <dgm:cxn modelId="{2023E659-9573-644C-BF7E-53DDA597181C}" type="presOf" srcId="{CAAA8AE7-D09F-0D41-BAA2-9D6CD4BE5A1B}" destId="{1B862418-CEB8-B34E-9DCF-7BE93D8B330D}" srcOrd="0" destOrd="0" presId="urn:microsoft.com/office/officeart/2005/8/layout/vList2"/>
    <dgm:cxn modelId="{771D28A8-1DA0-3247-A7F4-3ECF1AFE02C7}" srcId="{FC48C21D-43AE-0C40-A36B-6FAFBC204E50}" destId="{40526C16-282F-BE49-BF6D-6B055DD04C70}" srcOrd="4" destOrd="0" parTransId="{2B73424B-77EB-B64C-BF2A-2E9B3B107811}" sibTransId="{F261F5B6-C4AB-C44B-B703-A236AF0A833D}"/>
    <dgm:cxn modelId="{FA33807B-7885-0A4B-8FEB-81C126DDF782}" type="presParOf" srcId="{400E4C1E-34DB-EB41-A0A2-448189099D29}" destId="{4B3BABDF-1138-734D-BF1C-62C7B4186A96}" srcOrd="0" destOrd="0" presId="urn:microsoft.com/office/officeart/2005/8/layout/vList2"/>
    <dgm:cxn modelId="{CDE97E26-5BAA-E043-9304-8B8BEC69C71F}" type="presParOf" srcId="{400E4C1E-34DB-EB41-A0A2-448189099D29}" destId="{47D427FC-042E-FA42-A20C-E852AD27E629}" srcOrd="1" destOrd="0" presId="urn:microsoft.com/office/officeart/2005/8/layout/vList2"/>
    <dgm:cxn modelId="{56BB265A-B913-3940-9460-4BD091CCC617}" type="presParOf" srcId="{400E4C1E-34DB-EB41-A0A2-448189099D29}" destId="{1B862418-CEB8-B34E-9DCF-7BE93D8B330D}" srcOrd="2" destOrd="0" presId="urn:microsoft.com/office/officeart/2005/8/layout/vList2"/>
    <dgm:cxn modelId="{92B1D327-D22F-7C43-A189-9305444AA105}" type="presParOf" srcId="{400E4C1E-34DB-EB41-A0A2-448189099D29}" destId="{E4C23EB7-2A77-0744-AB05-78B09E20B716}" srcOrd="3" destOrd="0" presId="urn:microsoft.com/office/officeart/2005/8/layout/vList2"/>
    <dgm:cxn modelId="{57AC5CDF-C017-DC41-840D-A63F324011BF}" type="presParOf" srcId="{400E4C1E-34DB-EB41-A0A2-448189099D29}" destId="{89BCB97F-1F06-C045-85FF-533538711D94}" srcOrd="4" destOrd="0" presId="urn:microsoft.com/office/officeart/2005/8/layout/vList2"/>
    <dgm:cxn modelId="{E4D68919-7DFF-CF43-907F-DCCD8B5A3949}" type="presParOf" srcId="{400E4C1E-34DB-EB41-A0A2-448189099D29}" destId="{CC6ECEBE-F187-B343-826B-B66ADAB674D7}" srcOrd="5" destOrd="0" presId="urn:microsoft.com/office/officeart/2005/8/layout/vList2"/>
    <dgm:cxn modelId="{7AA3FC10-4C06-1E4F-B405-DC474BD843D2}" type="presParOf" srcId="{400E4C1E-34DB-EB41-A0A2-448189099D29}" destId="{1CF3FE93-A709-B145-8101-B1494EFF6DC1}" srcOrd="6" destOrd="0" presId="urn:microsoft.com/office/officeart/2005/8/layout/vList2"/>
    <dgm:cxn modelId="{0902CC18-BEBE-8B46-ADE6-7D5990975636}" type="presParOf" srcId="{400E4C1E-34DB-EB41-A0A2-448189099D29}" destId="{4399A3D8-BD81-EC4E-A35F-5D0B22E36186}" srcOrd="7" destOrd="0" presId="urn:microsoft.com/office/officeart/2005/8/layout/vList2"/>
    <dgm:cxn modelId="{0FC82355-871E-B249-9B6A-CB7AB6547BEE}" type="presParOf" srcId="{400E4C1E-34DB-EB41-A0A2-448189099D29}" destId="{3355C241-8F22-4D47-8165-A3211B0061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596D8-EE79-FC4E-8D7F-B31653EE651A}">
      <dsp:nvSpPr>
        <dsp:cNvPr id="0" name=""/>
        <dsp:cNvSpPr/>
      </dsp:nvSpPr>
      <dsp:spPr>
        <a:xfrm>
          <a:off x="0" y="58628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Items not </a:t>
          </a:r>
          <a:r>
            <a:rPr lang="en-US" sz="1900" kern="1200" dirty="0" smtClean="0"/>
            <a:t>easily controllable in a shared way</a:t>
          </a:r>
          <a:endParaRPr lang="en-US" sz="1900" kern="1200" dirty="0"/>
        </a:p>
      </dsp:txBody>
      <dsp:txXfrm>
        <a:off x="22246" y="80874"/>
        <a:ext cx="5441908" cy="411223"/>
      </dsp:txXfrm>
    </dsp:sp>
    <dsp:sp modelId="{143B6DBB-0C11-8640-BA75-49905D06B4CF}">
      <dsp:nvSpPr>
        <dsp:cNvPr id="0" name=""/>
        <dsp:cNvSpPr/>
      </dsp:nvSpPr>
      <dsp:spPr>
        <a:xfrm>
          <a:off x="0" y="514343"/>
          <a:ext cx="5486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tx1"/>
              </a:solidFill>
            </a:rPr>
            <a:t>ActionBar</a:t>
          </a:r>
          <a:r>
            <a:rPr lang="en-US" sz="1500" kern="1200" dirty="0" smtClean="0">
              <a:solidFill>
                <a:schemeClr val="tx1"/>
              </a:solidFill>
            </a:rPr>
            <a:t> / </a:t>
          </a:r>
          <a:r>
            <a:rPr lang="en-US" sz="1500" kern="1200" dirty="0" err="1" smtClean="0">
              <a:solidFill>
                <a:schemeClr val="tx1"/>
              </a:solidFill>
            </a:rPr>
            <a:t>SupportActionBar</a:t>
          </a:r>
          <a:r>
            <a:rPr lang="en-US" sz="1500" kern="1200" dirty="0" smtClean="0">
              <a:solidFill>
                <a:schemeClr val="tx1"/>
              </a:solidFill>
            </a:rPr>
            <a:t> Coloring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0" y="514343"/>
        <a:ext cx="5486400" cy="314640"/>
      </dsp:txXfrm>
    </dsp:sp>
    <dsp:sp modelId="{9BE697E4-D5B7-8C4C-B1E0-6D05914B035C}">
      <dsp:nvSpPr>
        <dsp:cNvPr id="0" name=""/>
        <dsp:cNvSpPr/>
      </dsp:nvSpPr>
      <dsp:spPr>
        <a:xfrm>
          <a:off x="0" y="828983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Platform </a:t>
          </a:r>
          <a:r>
            <a:rPr lang="en-US" sz="1900" kern="1200" dirty="0" smtClean="0"/>
            <a:t>specific styling </a:t>
          </a:r>
          <a:endParaRPr lang="en-US" sz="1900" kern="1200" dirty="0"/>
        </a:p>
      </dsp:txBody>
      <dsp:txXfrm>
        <a:off x="22246" y="851229"/>
        <a:ext cx="5441908" cy="411223"/>
      </dsp:txXfrm>
    </dsp:sp>
    <dsp:sp modelId="{D2935EF4-A8A0-9A47-91C6-4EB18873F5AA}">
      <dsp:nvSpPr>
        <dsp:cNvPr id="0" name=""/>
        <dsp:cNvSpPr/>
      </dsp:nvSpPr>
      <dsp:spPr>
        <a:xfrm>
          <a:off x="0" y="1284698"/>
          <a:ext cx="5486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>
              <a:solidFill>
                <a:schemeClr val="tx1"/>
              </a:solidFill>
            </a:rPr>
            <a:t>Material Design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0" y="1284698"/>
        <a:ext cx="5486400" cy="314640"/>
      </dsp:txXfrm>
    </dsp:sp>
    <dsp:sp modelId="{C8A2BCFD-F9BE-C34C-A1BD-45B0CED556C7}">
      <dsp:nvSpPr>
        <dsp:cNvPr id="0" name=""/>
        <dsp:cNvSpPr/>
      </dsp:nvSpPr>
      <dsp:spPr>
        <a:xfrm>
          <a:off x="0" y="1599338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Features that may only exist on one platform</a:t>
          </a:r>
          <a:endParaRPr lang="en-US" sz="1900" kern="1200" dirty="0"/>
        </a:p>
      </dsp:txBody>
      <dsp:txXfrm>
        <a:off x="22246" y="1621584"/>
        <a:ext cx="5441908" cy="411223"/>
      </dsp:txXfrm>
    </dsp:sp>
    <dsp:sp modelId="{F6478840-9FAF-BF48-9F33-760B69DE3F0F}">
      <dsp:nvSpPr>
        <dsp:cNvPr id="0" name=""/>
        <dsp:cNvSpPr/>
      </dsp:nvSpPr>
      <dsp:spPr>
        <a:xfrm>
          <a:off x="0" y="2055053"/>
          <a:ext cx="5486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tx1"/>
              </a:solidFill>
            </a:rPr>
            <a:t>ForceTouch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0" y="2055053"/>
        <a:ext cx="5486400" cy="314640"/>
      </dsp:txXfrm>
    </dsp:sp>
    <dsp:sp modelId="{83A3E744-FBA4-2A45-B1F2-A4F4A3D198DD}">
      <dsp:nvSpPr>
        <dsp:cNvPr id="0" name=""/>
        <dsp:cNvSpPr/>
      </dsp:nvSpPr>
      <dsp:spPr>
        <a:xfrm>
          <a:off x="0" y="2369693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Amount of platform specific code</a:t>
          </a:r>
          <a:endParaRPr lang="en-US" sz="1900" kern="1200" dirty="0"/>
        </a:p>
      </dsp:txBody>
      <dsp:txXfrm>
        <a:off x="22246" y="2391939"/>
        <a:ext cx="5441908" cy="411223"/>
      </dsp:txXfrm>
    </dsp:sp>
    <dsp:sp modelId="{EEA0F8F7-0940-964E-AB9E-0677333F12D0}">
      <dsp:nvSpPr>
        <dsp:cNvPr id="0" name=""/>
        <dsp:cNvSpPr/>
      </dsp:nvSpPr>
      <dsp:spPr>
        <a:xfrm>
          <a:off x="0" y="2880128"/>
          <a:ext cx="54864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Stability</a:t>
          </a:r>
          <a:endParaRPr lang="en-US" sz="1900" kern="1200" dirty="0"/>
        </a:p>
      </dsp:txBody>
      <dsp:txXfrm>
        <a:off x="22246" y="2902374"/>
        <a:ext cx="54419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C453-C2C9-874C-B062-F44C44355C7D}">
      <dsp:nvSpPr>
        <dsp:cNvPr id="0" name=""/>
        <dsp:cNvSpPr/>
      </dsp:nvSpPr>
      <dsp:spPr>
        <a:xfrm>
          <a:off x="0" y="63331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MVVMCross</a:t>
          </a:r>
          <a:r>
            <a:rPr lang="en-US" sz="1900" kern="1200" dirty="0" smtClean="0"/>
            <a:t> 4 offers special Library for Forms</a:t>
          </a:r>
          <a:endParaRPr lang="en-US" sz="1900" kern="1200" dirty="0"/>
        </a:p>
      </dsp:txBody>
      <dsp:txXfrm>
        <a:off x="22246" y="85577"/>
        <a:ext cx="5746708" cy="411223"/>
      </dsp:txXfrm>
    </dsp:sp>
    <dsp:sp modelId="{C8F22D96-5823-084E-81E6-7EDE0A0EEFDD}">
      <dsp:nvSpPr>
        <dsp:cNvPr id="0" name=""/>
        <dsp:cNvSpPr/>
      </dsp:nvSpPr>
      <dsp:spPr>
        <a:xfrm>
          <a:off x="0" y="57376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Resolution of what page to load by convention</a:t>
          </a:r>
          <a:endParaRPr lang="en-US" sz="1900" kern="1200" dirty="0"/>
        </a:p>
      </dsp:txBody>
      <dsp:txXfrm>
        <a:off x="22246" y="596012"/>
        <a:ext cx="5746708" cy="411223"/>
      </dsp:txXfrm>
    </dsp:sp>
    <dsp:sp modelId="{963F8C77-3E11-694E-A8AD-21DB65CD875E}">
      <dsp:nvSpPr>
        <dsp:cNvPr id="0" name=""/>
        <dsp:cNvSpPr/>
      </dsp:nvSpPr>
      <dsp:spPr>
        <a:xfrm>
          <a:off x="0" y="1029481"/>
          <a:ext cx="5791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7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tx1"/>
              </a:solidFill>
            </a:rPr>
            <a:t>LoginViewModel</a:t>
          </a:r>
          <a:r>
            <a:rPr lang="en-US" sz="1500" kern="1200" dirty="0" smtClean="0">
              <a:solidFill>
                <a:schemeClr val="tx1"/>
              </a:solidFill>
            </a:rPr>
            <a:t> tries to load </a:t>
          </a:r>
          <a:r>
            <a:rPr lang="en-US" sz="1500" kern="1200" dirty="0" err="1" smtClean="0">
              <a:solidFill>
                <a:schemeClr val="tx1"/>
              </a:solidFill>
            </a:rPr>
            <a:t>LoginPage.xaml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0" y="1029481"/>
        <a:ext cx="5791200" cy="314640"/>
      </dsp:txXfrm>
    </dsp:sp>
    <dsp:sp modelId="{19064422-EB5E-C14B-A264-9BED0F0F9E93}">
      <dsp:nvSpPr>
        <dsp:cNvPr id="0" name=""/>
        <dsp:cNvSpPr/>
      </dsp:nvSpPr>
      <dsp:spPr>
        <a:xfrm>
          <a:off x="0" y="1344121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Android has MvxFormsDroidPagePresenter</a:t>
          </a:r>
          <a:endParaRPr lang="en-US" sz="1900" kern="1200"/>
        </a:p>
      </dsp:txBody>
      <dsp:txXfrm>
        <a:off x="22246" y="1366367"/>
        <a:ext cx="5746708" cy="411223"/>
      </dsp:txXfrm>
    </dsp:sp>
    <dsp:sp modelId="{02BA89E1-36F1-C347-B459-CF37A0EFC626}">
      <dsp:nvSpPr>
        <dsp:cNvPr id="0" name=""/>
        <dsp:cNvSpPr/>
      </dsp:nvSpPr>
      <dsp:spPr>
        <a:xfrm>
          <a:off x="0" y="185455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iOS uses MvxFormsIosPagePresenter</a:t>
          </a:r>
          <a:endParaRPr lang="en-US" sz="1900" kern="1200"/>
        </a:p>
      </dsp:txBody>
      <dsp:txXfrm>
        <a:off x="22246" y="1876802"/>
        <a:ext cx="5746708" cy="411223"/>
      </dsp:txXfrm>
    </dsp:sp>
    <dsp:sp modelId="{ED4BD1E3-4F02-B144-B51F-7884A215F8CC}">
      <dsp:nvSpPr>
        <dsp:cNvPr id="0" name=""/>
        <dsp:cNvSpPr/>
      </dsp:nvSpPr>
      <dsp:spPr>
        <a:xfrm>
          <a:off x="0" y="2355200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Expects app to use a NavigationPage</a:t>
          </a:r>
          <a:endParaRPr lang="en-US" sz="1900" kern="1200"/>
        </a:p>
      </dsp:txBody>
      <dsp:txXfrm>
        <a:off x="22246" y="2377446"/>
        <a:ext cx="5746708" cy="411223"/>
      </dsp:txXfrm>
    </dsp:sp>
    <dsp:sp modelId="{5BC8EC7B-9F34-404F-BCAD-DFDE463760E1}">
      <dsp:nvSpPr>
        <dsp:cNvPr id="0" name=""/>
        <dsp:cNvSpPr/>
      </dsp:nvSpPr>
      <dsp:spPr>
        <a:xfrm>
          <a:off x="0" y="287542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 always, can replace out default implementations</a:t>
          </a:r>
          <a:endParaRPr lang="en-US" sz="1900" kern="1200" dirty="0"/>
        </a:p>
      </dsp:txBody>
      <dsp:txXfrm>
        <a:off x="22246" y="2897672"/>
        <a:ext cx="5746708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BABDF-1138-734D-BF1C-62C7B4186A96}">
      <dsp:nvSpPr>
        <dsp:cNvPr id="0" name=""/>
        <dsp:cNvSpPr/>
      </dsp:nvSpPr>
      <dsp:spPr>
        <a:xfrm>
          <a:off x="0" y="5417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MvxFormsApp</a:t>
          </a:r>
          <a:endParaRPr lang="en-US" sz="2500" kern="1200"/>
        </a:p>
      </dsp:txBody>
      <dsp:txXfrm>
        <a:off x="29271" y="83444"/>
        <a:ext cx="4589658" cy="541083"/>
      </dsp:txXfrm>
    </dsp:sp>
    <dsp:sp modelId="{1B862418-CEB8-B34E-9DCF-7BE93D8B330D}">
      <dsp:nvSpPr>
        <dsp:cNvPr id="0" name=""/>
        <dsp:cNvSpPr/>
      </dsp:nvSpPr>
      <dsp:spPr>
        <a:xfrm>
          <a:off x="0" y="725798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MvxPresentationHint</a:t>
          </a:r>
          <a:endParaRPr lang="en-US" sz="2500" kern="1200"/>
        </a:p>
      </dsp:txBody>
      <dsp:txXfrm>
        <a:off x="29271" y="755069"/>
        <a:ext cx="4589658" cy="541083"/>
      </dsp:txXfrm>
    </dsp:sp>
    <dsp:sp modelId="{89BCB97F-1F06-C045-85FF-533538711D94}">
      <dsp:nvSpPr>
        <dsp:cNvPr id="0" name=""/>
        <dsp:cNvSpPr/>
      </dsp:nvSpPr>
      <dsp:spPr>
        <a:xfrm>
          <a:off x="0" y="139742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FormsApplicationActivity</a:t>
          </a:r>
          <a:endParaRPr lang="en-US" sz="2500" kern="1200"/>
        </a:p>
      </dsp:txBody>
      <dsp:txXfrm>
        <a:off x="29271" y="1426694"/>
        <a:ext cx="4589658" cy="541083"/>
      </dsp:txXfrm>
    </dsp:sp>
    <dsp:sp modelId="{1CF3FE93-A709-B145-8101-B1494EFF6DC1}">
      <dsp:nvSpPr>
        <dsp:cNvPr id="0" name=""/>
        <dsp:cNvSpPr/>
      </dsp:nvSpPr>
      <dsp:spPr>
        <a:xfrm>
          <a:off x="0" y="2069048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MvxFormsDroidPagePresenter</a:t>
          </a:r>
          <a:endParaRPr lang="en-US" sz="2500" kern="1200" dirty="0"/>
        </a:p>
      </dsp:txBody>
      <dsp:txXfrm>
        <a:off x="29271" y="2098319"/>
        <a:ext cx="4589658" cy="541083"/>
      </dsp:txXfrm>
    </dsp:sp>
    <dsp:sp modelId="{3355C241-8F22-4D47-8165-A3211B00614D}">
      <dsp:nvSpPr>
        <dsp:cNvPr id="0" name=""/>
        <dsp:cNvSpPr/>
      </dsp:nvSpPr>
      <dsp:spPr>
        <a:xfrm>
          <a:off x="0" y="274067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MvxFormsIosPagePresenter</a:t>
          </a:r>
          <a:endParaRPr lang="en-US" sz="2500" kern="1200" dirty="0"/>
        </a:p>
      </dsp:txBody>
      <dsp:txXfrm>
        <a:off x="29271" y="2769944"/>
        <a:ext cx="458965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6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Mostly concerned</a:t>
            </a:r>
            <a:r>
              <a:rPr lang="en-US" baseline="0" dirty="0" smtClean="0"/>
              <a:t> with orange layer</a:t>
            </a:r>
          </a:p>
          <a:p>
            <a:r>
              <a:rPr lang="en-US" baseline="0" dirty="0" smtClean="0"/>
              <a:t>Share presentation, VM and M</a:t>
            </a:r>
          </a:p>
          <a:p>
            <a:r>
              <a:rPr lang="en-US" baseline="0" dirty="0" smtClean="0"/>
              <a:t>VM and M also shared with UWP app</a:t>
            </a:r>
          </a:p>
          <a:p>
            <a:r>
              <a:rPr lang="en-US" baseline="0" dirty="0" smtClean="0"/>
              <a:t>This is possible because we use an MVVM framework that allows us to span these different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Layers give opportunity</a:t>
            </a:r>
            <a:r>
              <a:rPr lang="en-US" baseline="0" dirty="0" smtClean="0"/>
              <a:t> for code sharing</a:t>
            </a:r>
          </a:p>
          <a:p>
            <a:r>
              <a:rPr lang="en-US" baseline="0" dirty="0" smtClean="0"/>
              <a:t>Closer to the interface and platform SDK you get, the less opportunity there is for sharing.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2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4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1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Xamarin it just isn’t your front end</a:t>
            </a:r>
            <a:r>
              <a:rPr lang="en-US" baseline="0" dirty="0" smtClean="0"/>
              <a:t> in C# it is your full backend server as well. With Azure or even on Linux running Mono or the </a:t>
            </a:r>
            <a:r>
              <a:rPr lang="en-US" baseline="0" dirty="0" err="1" smtClean="0"/>
              <a:t>CoreCLR</a:t>
            </a:r>
            <a:r>
              <a:rPr lang="en-US" baseline="0" dirty="0" smtClean="0"/>
              <a:t> your app is fully C# end to end!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12/6/16 10:58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85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 what is right</a:t>
            </a:r>
            <a:r>
              <a:rPr lang="en-US" baseline="0" dirty="0" smtClean="0"/>
              <a:t> for you!</a:t>
            </a:r>
          </a:p>
          <a:p>
            <a:endParaRPr lang="en-US" baseline="0" dirty="0" smtClean="0"/>
          </a:p>
          <a:p>
            <a:r>
              <a:rPr lang="en-US" baseline="0" dirty="0" smtClean="0"/>
              <a:t>Xamarin has this nifty guide to help you decide to go traditional or with Xamarin.Forms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18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you have a set</a:t>
            </a:r>
            <a:r>
              <a:rPr lang="en-US" baseline="0" dirty="0" smtClean="0"/>
              <a:t> of pages for each screen of your application</a:t>
            </a:r>
          </a:p>
          <a:p>
            <a:r>
              <a:rPr lang="en-US" baseline="0" dirty="0" smtClean="0"/>
              <a:t>There are things like Content, and </a:t>
            </a:r>
            <a:r>
              <a:rPr lang="en-US" baseline="0" dirty="0" err="1" smtClean="0"/>
              <a:t>MasterDetail</a:t>
            </a:r>
            <a:r>
              <a:rPr lang="en-US" baseline="0" dirty="0" smtClean="0"/>
              <a:t> which gives you a nice </a:t>
            </a:r>
            <a:r>
              <a:rPr lang="en-US" baseline="0" dirty="0" err="1" smtClean="0"/>
              <a:t>flyout</a:t>
            </a:r>
            <a:endParaRPr lang="en-US" baseline="0" dirty="0" smtClean="0"/>
          </a:p>
          <a:p>
            <a:r>
              <a:rPr lang="en-US" baseline="0" dirty="0" smtClean="0"/>
              <a:t>With a tabbed view you get the correct look on each platform</a:t>
            </a:r>
          </a:p>
          <a:p>
            <a:r>
              <a:rPr lang="en-US" baseline="0" dirty="0" smtClean="0"/>
              <a:t>iOS on bottom, Android on top, and on WP you have a Pivot control</a:t>
            </a:r>
          </a:p>
          <a:p>
            <a:endParaRPr lang="en-US" baseline="0" dirty="0" smtClean="0"/>
          </a:p>
          <a:p>
            <a:r>
              <a:rPr lang="en-US" dirty="0" smtClean="0"/>
              <a:t>Inside of a page</a:t>
            </a:r>
            <a:r>
              <a:rPr lang="en-US" baseline="0" dirty="0" smtClean="0"/>
              <a:t> are layouts</a:t>
            </a:r>
          </a:p>
          <a:p>
            <a:r>
              <a:rPr lang="en-US" baseline="0" dirty="0" smtClean="0"/>
              <a:t>A lot of options from something simple like a stack panel to complex and powerful grids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5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92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4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7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4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8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Modern Mobile Development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Intermediate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Init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Reload State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Start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Construction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Save State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prstClr val="white"/>
                </a:solidFill>
              </a:rPr>
              <a:t>For OSes </a:t>
            </a:r>
            <a:r>
              <a:rPr lang="en-US" dirty="0" smtClean="0">
                <a:solidFill>
                  <a:prstClr val="white"/>
                </a:solidFill>
              </a:rPr>
              <a:t>that support tombstoning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public </a:t>
            </a:r>
            <a:r>
              <a:rPr lang="en-US" sz="1600" dirty="0" err="1">
                <a:solidFill>
                  <a:prstClr val="black"/>
                </a:solidFill>
              </a:rPr>
              <a:t>CustomerListViewModel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{</a:t>
            </a:r>
            <a:r>
              <a:rPr lang="en-US" sz="1600" dirty="0">
                <a:solidFill>
                  <a:prstClr val="black"/>
                </a:solidFill>
              </a:rPr>
              <a:t/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smtClean="0">
                <a:solidFill>
                  <a:prstClr val="black"/>
                </a:solidFill>
              </a:rPr>
              <a:t>_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 =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}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</a:rPr>
              <a:t>Mvx.RegisterType</a:t>
            </a:r>
            <a:r>
              <a:rPr lang="en-US" sz="1600" dirty="0">
                <a:solidFill>
                  <a:prstClr val="black"/>
                </a:solidFill>
              </a:rPr>
              <a:t>&lt;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,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&gt;(); </a:t>
            </a:r>
            <a:endParaRPr lang="en-US" sz="1600" dirty="0" smtClean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 err="1">
                <a:solidFill>
                  <a:prstClr val="black"/>
                </a:solidFill>
              </a:rPr>
              <a:t>Mvx.RegisterSingleton</a:t>
            </a:r>
            <a:r>
              <a:rPr lang="en-US" sz="1600" dirty="0">
                <a:solidFill>
                  <a:prstClr val="black"/>
                </a:solidFill>
              </a:rPr>
              <a:t>&lt;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&gt;(new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Needs to Resolve </a:t>
            </a:r>
            <a:r>
              <a:rPr lang="en-US" dirty="0" err="1" smtClean="0">
                <a:solidFill>
                  <a:prstClr val="white"/>
                </a:solidFill>
              </a:rPr>
              <a:t>ICustomerService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Resolves </a:t>
            </a:r>
            <a:r>
              <a:rPr lang="en-US" dirty="0" err="1" smtClean="0">
                <a:solidFill>
                  <a:prstClr val="white"/>
                </a:solidFill>
              </a:rPr>
              <a:t>CustomerService</a:t>
            </a:r>
            <a:r>
              <a:rPr lang="en-US" dirty="0" smtClean="0">
                <a:solidFill>
                  <a:prstClr val="white"/>
                </a:solidFill>
              </a:rPr>
              <a:t> due to registration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New instance </a:t>
            </a:r>
            <a:r>
              <a:rPr lang="en-US" dirty="0" smtClean="0">
                <a:solidFill>
                  <a:prstClr val="white"/>
                </a:solidFill>
              </a:rPr>
              <a:t>every time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Use single instance every time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Usually just used to receive dependency injected references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prstClr val="white"/>
                </a:solidFill>
              </a:rPr>
              <a:t>Init</a:t>
            </a:r>
            <a:r>
              <a:rPr lang="en-US" dirty="0">
                <a:solidFill>
                  <a:prstClr val="white"/>
                </a:solidFill>
              </a:rPr>
              <a:t> method designed for view model to receive parameters from </a:t>
            </a:r>
            <a:r>
              <a:rPr lang="en-US" dirty="0" smtClean="0">
                <a:solidFill>
                  <a:prstClr val="white"/>
                </a:solidFill>
              </a:rPr>
              <a:t>sender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Pass array of values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</a:rPr>
              <a:t>ShowViewModel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typeof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EditCustomerViewModel</a:t>
            </a:r>
            <a:r>
              <a:rPr lang="en-US" sz="1600" dirty="0">
                <a:solidFill>
                  <a:prstClr val="black"/>
                </a:solidFill>
              </a:rPr>
              <a:t>), new { </a:t>
            </a:r>
            <a:r>
              <a:rPr lang="en-US" sz="1600" dirty="0" err="1" smtClean="0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 = </a:t>
            </a:r>
            <a:r>
              <a:rPr lang="en-US" sz="1600" dirty="0" smtClean="0">
                <a:solidFill>
                  <a:prstClr val="black"/>
                </a:solidFill>
              </a:rPr>
              <a:t>”123” 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smtClean="0">
                <a:solidFill>
                  <a:prstClr val="black"/>
                </a:solidFill>
              </a:rPr>
              <a:t>});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public void </a:t>
            </a:r>
            <a:r>
              <a:rPr lang="en-US" sz="1600" dirty="0" err="1" smtClean="0">
                <a:solidFill>
                  <a:prstClr val="black"/>
                </a:solidFill>
              </a:rPr>
              <a:t>Init</a:t>
            </a:r>
            <a:r>
              <a:rPr lang="en-US" sz="1600" dirty="0" smtClean="0">
                <a:solidFill>
                  <a:prstClr val="black"/>
                </a:solidFill>
              </a:rPr>
              <a:t>(string </a:t>
            </a:r>
            <a:r>
              <a:rPr lang="en-US" sz="1600" dirty="0" err="1" smtClean="0">
                <a:solidFill>
                  <a:prstClr val="black"/>
                </a:solidFill>
              </a:rPr>
              <a:t>customerId</a:t>
            </a:r>
            <a:r>
              <a:rPr lang="en-US" sz="1600" dirty="0" smtClean="0">
                <a:solidFill>
                  <a:prstClr val="black"/>
                </a:solidFill>
              </a:rPr>
              <a:t>)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In this style parameter names / types must match – tied by convention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Can send values or simple serializable objects, nothing passed by </a:t>
            </a:r>
            <a:r>
              <a:rPr lang="en-US" dirty="0" smtClean="0">
                <a:solidFill>
                  <a:prstClr val="white"/>
                </a:solidFill>
              </a:rPr>
              <a:t>reference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Other option involves sending </a:t>
            </a:r>
            <a:r>
              <a:rPr lang="en-US" dirty="0" err="1" smtClean="0">
                <a:solidFill>
                  <a:prstClr val="white"/>
                </a:solidFill>
              </a:rPr>
              <a:t>MvxBundle</a:t>
            </a:r>
            <a:r>
              <a:rPr lang="en-US" dirty="0" smtClean="0">
                <a:solidFill>
                  <a:prstClr val="white"/>
                </a:solidFill>
              </a:rPr>
              <a:t> object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</a:rPr>
              <a:t>var</a:t>
            </a:r>
            <a:r>
              <a:rPr lang="en-US" sz="1600" dirty="0">
                <a:solidFill>
                  <a:prstClr val="black"/>
                </a:solidFill>
              </a:rPr>
              <a:t> bundle = new </a:t>
            </a:r>
            <a:r>
              <a:rPr lang="en-US" sz="1600" dirty="0" err="1">
                <a:solidFill>
                  <a:prstClr val="black"/>
                </a:solidFill>
              </a:rPr>
              <a:t>MvxBundle</a:t>
            </a:r>
            <a:r>
              <a:rPr lang="en-US" sz="1600" dirty="0">
                <a:solidFill>
                  <a:prstClr val="black"/>
                </a:solidFill>
              </a:rPr>
              <a:t>();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err="1" smtClean="0">
                <a:solidFill>
                  <a:prstClr val="black"/>
                </a:solidFill>
              </a:rPr>
              <a:t>bundle.Write</a:t>
            </a:r>
            <a:r>
              <a:rPr lang="en-US" sz="1600" dirty="0" smtClean="0">
                <a:solidFill>
                  <a:prstClr val="black"/>
                </a:solidFill>
              </a:rPr>
              <a:t>(new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smtClean="0">
                <a:solidFill>
                  <a:prstClr val="black"/>
                </a:solidFill>
              </a:rPr>
              <a:t>Dictionary&lt;string</a:t>
            </a:r>
            <a:r>
              <a:rPr lang="en-US" sz="1600" dirty="0">
                <a:solidFill>
                  <a:prstClr val="black"/>
                </a:solidFill>
              </a:rPr>
              <a:t>, string&gt;() { { "</a:t>
            </a:r>
            <a:r>
              <a:rPr lang="en-US" sz="1600" dirty="0" err="1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", "1234" }});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err="1" smtClean="0">
                <a:solidFill>
                  <a:prstClr val="black"/>
                </a:solidFill>
              </a:rPr>
              <a:t>ShowViewModel</a:t>
            </a:r>
            <a:r>
              <a:rPr lang="en-US" sz="1600" dirty="0" smtClean="0">
                <a:solidFill>
                  <a:prstClr val="black"/>
                </a:solidFill>
              </a:rPr>
              <a:t>&lt;</a:t>
            </a:r>
            <a:r>
              <a:rPr lang="en-US" sz="1600" dirty="0" err="1" smtClean="0">
                <a:solidFill>
                  <a:prstClr val="black"/>
                </a:solidFill>
              </a:rPr>
              <a:t>EditCustomerViewModel</a:t>
            </a:r>
            <a:r>
              <a:rPr lang="en-US" sz="1600" dirty="0">
                <a:solidFill>
                  <a:prstClr val="black"/>
                </a:solidFill>
              </a:rPr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Bundle serialized sent to new view model and </a:t>
            </a:r>
            <a:r>
              <a:rPr lang="en-US" dirty="0" err="1" smtClean="0">
                <a:solidFill>
                  <a:prstClr val="white"/>
                </a:solidFill>
              </a:rPr>
              <a:t>unserialized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protected</a:t>
            </a:r>
            <a:r>
              <a:rPr lang="en-US" sz="1600" dirty="0">
                <a:solidFill>
                  <a:prstClr val="black"/>
                </a:solidFill>
              </a:rPr>
              <a:t> override void </a:t>
            </a:r>
            <a:r>
              <a:rPr lang="en-US" sz="1600" dirty="0" err="1">
                <a:solidFill>
                  <a:prstClr val="black"/>
                </a:solidFill>
              </a:rPr>
              <a:t>InitFromBundle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IMvxBundle</a:t>
            </a:r>
            <a:r>
              <a:rPr lang="en-US" sz="1600" dirty="0">
                <a:solidFill>
                  <a:prstClr val="black"/>
                </a:solidFill>
              </a:rPr>
              <a:t> parameters)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{</a:t>
            </a:r>
            <a:r>
              <a:rPr lang="en-US" sz="1600" dirty="0">
                <a:solidFill>
                  <a:prstClr val="black"/>
                </a:solidFill>
              </a:rPr>
              <a:t/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smtClean="0">
                <a:solidFill>
                  <a:prstClr val="black"/>
                </a:solidFill>
              </a:rPr>
              <a:t>string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err="1">
                <a:solidFill>
                  <a:prstClr val="black"/>
                </a:solidFill>
              </a:rPr>
              <a:t>custId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err="1" smtClean="0">
                <a:solidFill>
                  <a:prstClr val="black"/>
                </a:solidFill>
              </a:rPr>
              <a:t>parameters.Data.TryGetValue</a:t>
            </a:r>
            <a:r>
              <a:rPr lang="en-US" sz="1600" dirty="0">
                <a:solidFill>
                  <a:prstClr val="black"/>
                </a:solidFill>
              </a:rPr>
              <a:t>("</a:t>
            </a:r>
            <a:r>
              <a:rPr lang="en-US" sz="1600" dirty="0" err="1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", out </a:t>
            </a:r>
            <a:r>
              <a:rPr lang="en-US" sz="1600" dirty="0" err="1">
                <a:solidFill>
                  <a:prstClr val="black"/>
                </a:solidFill>
              </a:rPr>
              <a:t>custId</a:t>
            </a:r>
            <a:r>
              <a:rPr lang="en-US" sz="1600" dirty="0">
                <a:solidFill>
                  <a:prstClr val="black"/>
                </a:solidFill>
              </a:rPr>
              <a:t>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Last of the lifecycle methods to be called in creating / restoring a view 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Normally used for loading of information from local / remote storage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Can be made </a:t>
            </a:r>
            <a:r>
              <a:rPr lang="en-US" dirty="0" err="1" smtClean="0">
                <a:solidFill>
                  <a:prstClr val="white"/>
                </a:solidFill>
              </a:rPr>
              <a:t>async</a:t>
            </a:r>
            <a:r>
              <a:rPr lang="en-US" dirty="0" smtClean="0">
                <a:solidFill>
                  <a:prstClr val="white"/>
                </a:solidFill>
              </a:rPr>
              <a:t>, but will not itself be awaited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>
                <a:solidFill>
                  <a:prstClr val="black"/>
                </a:solidFill>
              </a:rPr>
              <a:t>public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async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override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void</a:t>
            </a:r>
            <a:r>
              <a:rPr lang="pl-PL" sz="1400" dirty="0">
                <a:solidFill>
                  <a:prstClr val="black"/>
                </a:solidFill>
              </a:rPr>
              <a:t> Start()</a:t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</a:t>
            </a:r>
            <a:r>
              <a:rPr lang="pl-PL" sz="1400" dirty="0" err="1" smtClean="0">
                <a:solidFill>
                  <a:prstClr val="black"/>
                </a:solidFill>
              </a:rPr>
              <a:t>base.Start</a:t>
            </a:r>
            <a:r>
              <a:rPr lang="pl-PL" sz="1400" dirty="0" smtClean="0">
                <a:solidFill>
                  <a:prstClr val="black"/>
                </a:solidFill>
              </a:rPr>
              <a:t>();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</a:t>
            </a:r>
            <a:r>
              <a:rPr lang="pl-PL" sz="1400" dirty="0" err="1" smtClean="0">
                <a:solidFill>
                  <a:prstClr val="black"/>
                </a:solidFill>
              </a:rPr>
              <a:t>if</a:t>
            </a:r>
            <a:r>
              <a:rPr lang="pl-PL" sz="1400" dirty="0">
                <a:solidFill>
                  <a:prstClr val="black"/>
                </a:solidFill>
              </a:rPr>
              <a:t> (_</a:t>
            </a:r>
            <a:r>
              <a:rPr lang="pl-PL" sz="1400" dirty="0" err="1">
                <a:solidFill>
                  <a:prstClr val="black"/>
                </a:solidFill>
              </a:rPr>
              <a:t>customerId</a:t>
            </a:r>
            <a:r>
              <a:rPr lang="pl-PL" sz="1400" dirty="0">
                <a:solidFill>
                  <a:prstClr val="black"/>
                </a:solidFill>
              </a:rPr>
              <a:t> == </a:t>
            </a:r>
            <a:r>
              <a:rPr lang="pl-PL" sz="1400" dirty="0" err="1">
                <a:solidFill>
                  <a:prstClr val="black"/>
                </a:solidFill>
              </a:rPr>
              <a:t>Guid.Empty</a:t>
            </a:r>
            <a:r>
              <a:rPr lang="pl-PL" sz="1400" dirty="0" smtClean="0">
                <a:solidFill>
                  <a:prstClr val="black"/>
                </a:solidFill>
              </a:rPr>
              <a:t>)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    </a:t>
            </a:r>
            <a:r>
              <a:rPr lang="pl-PL" sz="1400" dirty="0" err="1" smtClean="0">
                <a:solidFill>
                  <a:prstClr val="black"/>
                </a:solidFill>
              </a:rPr>
              <a:t>Customer</a:t>
            </a:r>
            <a:r>
              <a:rPr lang="pl-PL" sz="1400" dirty="0">
                <a:solidFill>
                  <a:prstClr val="black"/>
                </a:solidFill>
              </a:rPr>
              <a:t> = </a:t>
            </a:r>
            <a:r>
              <a:rPr lang="pl-PL" sz="1400" dirty="0" err="1">
                <a:solidFill>
                  <a:prstClr val="black"/>
                </a:solidFill>
              </a:rPr>
              <a:t>await</a:t>
            </a:r>
            <a:r>
              <a:rPr lang="pl-PL" sz="1400" dirty="0">
                <a:solidFill>
                  <a:prstClr val="black"/>
                </a:solidFill>
              </a:rPr>
              <a:t> _</a:t>
            </a:r>
            <a:r>
              <a:rPr lang="pl-PL" sz="1400" dirty="0" err="1">
                <a:solidFill>
                  <a:prstClr val="black"/>
                </a:solidFill>
              </a:rPr>
              <a:t>customerService.CreateNewCustomerAsync</a:t>
            </a:r>
            <a:r>
              <a:rPr lang="pl-PL" sz="14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   }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err="1" smtClean="0">
                <a:solidFill>
                  <a:prstClr val="black"/>
                </a:solidFill>
              </a:rPr>
              <a:t>else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    </a:t>
            </a:r>
            <a:r>
              <a:rPr lang="pl-PL" sz="1400" dirty="0" err="1" smtClean="0">
                <a:solidFill>
                  <a:prstClr val="black"/>
                </a:solidFill>
              </a:rPr>
              <a:t>Customer</a:t>
            </a:r>
            <a:r>
              <a:rPr lang="pl-PL" sz="1400" dirty="0">
                <a:solidFill>
                  <a:prstClr val="black"/>
                </a:solidFill>
              </a:rPr>
              <a:t> = </a:t>
            </a:r>
            <a:r>
              <a:rPr lang="pl-PL" sz="1400" dirty="0" err="1">
                <a:solidFill>
                  <a:prstClr val="black"/>
                </a:solidFill>
              </a:rPr>
              <a:t>await</a:t>
            </a:r>
            <a:r>
              <a:rPr lang="pl-PL" sz="1400" dirty="0">
                <a:solidFill>
                  <a:prstClr val="black"/>
                </a:solidFill>
              </a:rPr>
              <a:t> _</a:t>
            </a:r>
            <a:r>
              <a:rPr lang="pl-PL" sz="1400" dirty="0" err="1">
                <a:solidFill>
                  <a:prstClr val="black"/>
                </a:solidFill>
              </a:rPr>
              <a:t>customerService.GetCustomerByIdAsync</a:t>
            </a:r>
            <a:r>
              <a:rPr lang="pl-PL" sz="1400" dirty="0">
                <a:solidFill>
                  <a:prstClr val="black"/>
                </a:solidFill>
              </a:rPr>
              <a:t>(_</a:t>
            </a:r>
            <a:r>
              <a:rPr lang="pl-PL" sz="1400" dirty="0" err="1">
                <a:solidFill>
                  <a:prstClr val="black"/>
                </a:solidFill>
              </a:rPr>
              <a:t>customerId</a:t>
            </a:r>
            <a:r>
              <a:rPr lang="pl-PL" sz="1400" dirty="0" smtClean="0">
                <a:solidFill>
                  <a:prstClr val="black"/>
                </a:solidFill>
              </a:rPr>
              <a:t>);</a:t>
            </a:r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   }</a:t>
            </a:r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 smtClean="0">
                <a:solidFill>
                  <a:prstClr val="black"/>
                </a:solidFill>
              </a:rPr>
              <a:t>}</a:t>
            </a:r>
            <a:endParaRPr 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Method uses </a:t>
            </a:r>
            <a:r>
              <a:rPr lang="en-US" dirty="0" err="1" smtClean="0">
                <a:solidFill>
                  <a:prstClr val="white"/>
                </a:solidFill>
              </a:rPr>
              <a:t>async</a:t>
            </a:r>
            <a:r>
              <a:rPr lang="en-US" dirty="0" smtClean="0">
                <a:solidFill>
                  <a:prstClr val="white"/>
                </a:solidFill>
              </a:rPr>
              <a:t> / await but is not a Task returning method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customerService</a:t>
            </a:r>
            <a:r>
              <a:rPr lang="en-US" dirty="0" smtClean="0">
                <a:solidFill>
                  <a:prstClr val="white"/>
                </a:solidFill>
              </a:rPr>
              <a:t> injected in the constructor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customerId</a:t>
            </a:r>
            <a:r>
              <a:rPr lang="en-US" dirty="0" smtClean="0">
                <a:solidFill>
                  <a:prstClr val="white"/>
                </a:solidFill>
              </a:rPr>
              <a:t> sent as a parameter to the </a:t>
            </a:r>
            <a:r>
              <a:rPr lang="en-US" dirty="0" err="1" smtClean="0">
                <a:solidFill>
                  <a:prstClr val="white"/>
                </a:solidFill>
              </a:rPr>
              <a:t>Init</a:t>
            </a:r>
            <a:r>
              <a:rPr lang="en-US" dirty="0" smtClean="0">
                <a:solidFill>
                  <a:prstClr val="white"/>
                </a:solidFill>
              </a:rPr>
              <a:t> method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/>
          <a:lstStyle/>
          <a:p>
            <a:r>
              <a:rPr lang="en-US" dirty="0" smtClean="0"/>
              <a:t>Demo – Setting up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870151" y="2901204"/>
            <a:ext cx="7417058" cy="949246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7232" tIns="67232" rIns="25215" bIns="25215" rtlCol="0" anchor="b" anchorCtr="0"/>
          <a:lstStyle/>
          <a:p>
            <a:pPr algn="ctr" defTabSz="685529"/>
            <a:r>
              <a: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60" y="217468"/>
            <a:ext cx="8741880" cy="674653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Xamarin’s</a:t>
            </a:r>
            <a:r>
              <a:rPr lang="en-US" sz="3600" dirty="0"/>
              <a:t> Unique Approach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982" y="4230639"/>
            <a:ext cx="8516036" cy="48885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70ACBB"/>
                </a:solidFill>
              </a:rPr>
              <a:t>Shared C# codebase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100% native API access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High performance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70152" y="1131187"/>
            <a:ext cx="7411525" cy="3052495"/>
            <a:chOff x="1195142" y="1537995"/>
            <a:chExt cx="10080188" cy="415160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195142" y="2301954"/>
              <a:ext cx="2160116" cy="489101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195142" y="2818228"/>
              <a:ext cx="6535737" cy="110470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8990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382952" y="2301954"/>
              <a:ext cx="2160116" cy="489101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570763" y="2301954"/>
              <a:ext cx="2160116" cy="489101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461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9680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08990" y="2894802"/>
              <a:ext cx="6521889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5400000">
              <a:off x="6117741" y="547839"/>
              <a:ext cx="239493" cy="10044030"/>
            </a:xfrm>
            <a:prstGeom prst="leftBrace">
              <a:avLst>
                <a:gd name="adj1" fmla="val 56668"/>
                <a:gd name="adj2" fmla="val 50000"/>
              </a:avLst>
            </a:prstGeom>
            <a:ln w="19050" cap="rnd">
              <a:solidFill>
                <a:srgbClr val="16ACEE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ln w="38100" cmpd="sng">
                  <a:solidFill>
                    <a:srgbClr val="000000"/>
                  </a:solidFill>
                  <a:prstDash val="dash"/>
                </a:ln>
                <a:solidFill>
                  <a:srgbClr val="40404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969228" y="1554924"/>
              <a:ext cx="625793" cy="625793"/>
              <a:chOff x="2057400" y="2725790"/>
              <a:chExt cx="1028700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400" y="272579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4156896" y="1554924"/>
              <a:ext cx="625793" cy="625793"/>
              <a:chOff x="3810000" y="3144890"/>
              <a:chExt cx="1028700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6343881" y="1554924"/>
              <a:ext cx="625793" cy="625793"/>
              <a:chOff x="6083300" y="3144890"/>
              <a:chExt cx="1028700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28" name="Rectangle 27"/>
            <p:cNvSpPr/>
            <p:nvPr/>
          </p:nvSpPr>
          <p:spPr bwMode="auto">
            <a:xfrm>
              <a:off x="7761222" y="2818228"/>
              <a:ext cx="3514108" cy="1106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64750" y="2894802"/>
              <a:ext cx="3507052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C# Server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309005" y="1554924"/>
              <a:ext cx="625793" cy="625793"/>
              <a:chOff x="6083300" y="314489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14316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 bwMode="auto">
            <a:xfrm>
              <a:off x="7762932" y="2302147"/>
              <a:ext cx="1705758" cy="491783"/>
            </a:xfrm>
            <a:prstGeom prst="rect">
              <a:avLst/>
            </a:prstGeom>
            <a:solidFill>
              <a:srgbClr val="14316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9489856" y="2299329"/>
              <a:ext cx="1785083" cy="491783"/>
            </a:xfrm>
            <a:prstGeom prst="rect">
              <a:avLst/>
            </a:prstGeom>
            <a:solidFill>
              <a:srgbClr val="3030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04648" y="2215218"/>
              <a:ext cx="1769552" cy="66470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>
                  <a:solidFill>
                    <a:srgbClr val="FFFFFF"/>
                  </a:solidFill>
                </a:rPr>
                <a:t>Linux/Mono</a:t>
              </a:r>
            </a:p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 err="1">
                  <a:solidFill>
                    <a:srgbClr val="FFFFFF"/>
                  </a:solidFill>
                </a:rPr>
                <a:t>CoreCLR</a:t>
              </a:r>
              <a:endParaRPr lang="en-US" sz="882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112428" y="1537995"/>
              <a:ext cx="625793" cy="625793"/>
              <a:chOff x="10112428" y="1537995"/>
              <a:chExt cx="625793" cy="625793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10112428" y="1537995"/>
                <a:ext cx="625793" cy="625793"/>
              </a:xfrm>
              <a:prstGeom prst="ellipse">
                <a:avLst/>
              </a:prstGeom>
              <a:solidFill>
                <a:srgbClr val="30303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8" name="Picture 57" descr="Linux_logo.pdf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9177" y="1631971"/>
                <a:ext cx="372529" cy="412443"/>
              </a:xfrm>
              <a:prstGeom prst="rect">
                <a:avLst/>
              </a:prstGeom>
            </p:spPr>
          </p:pic>
        </p:grpSp>
        <p:sp>
          <p:nvSpPr>
            <p:cNvPr id="60" name="TextBox 59"/>
            <p:cNvSpPr txBox="1"/>
            <p:nvPr/>
          </p:nvSpPr>
          <p:spPr>
            <a:xfrm>
              <a:off x="7777067" y="2274477"/>
              <a:ext cx="1690917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Azure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80334" y="2991288"/>
            <a:ext cx="7401342" cy="66980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941" dirty="0">
                <a:solidFill>
                  <a:srgbClr val="FFFFFF"/>
                </a:solidFill>
              </a:rPr>
              <a:t>Shared C# Client/Server</a:t>
            </a:r>
          </a:p>
        </p:txBody>
      </p:sp>
    </p:spTree>
    <p:extLst>
      <p:ext uri="{BB962C8B-B14F-4D97-AF65-F5344CB8AC3E}">
        <p14:creationId xmlns:p14="http://schemas.microsoft.com/office/powerpoint/2010/main" val="6508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4848" y="4550192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3152" y="2801698"/>
            <a:ext cx="3471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5103091" y="2717031"/>
            <a:ext cx="0" cy="1989026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33" idx="1"/>
          </p:cNvCxnSpPr>
          <p:nvPr/>
        </p:nvCxnSpPr>
        <p:spPr>
          <a:xfrm flipV="1">
            <a:off x="409222" y="4734234"/>
            <a:ext cx="350853" cy="46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101167" y="469895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8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Moving from </a:t>
            </a:r>
            <a:r>
              <a:rPr lang="en-US" sz="3600" dirty="0" err="1"/>
              <a:t>Xamarin</a:t>
            </a:r>
            <a:r>
              <a:rPr lang="en-US" sz="3600" dirty="0"/>
              <a:t> Platform to Forms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33052"/>
            <a:ext cx="3938645" cy="26237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Picture 3" descr="xamarin for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72" y="1388938"/>
            <a:ext cx="3941064" cy="24527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368301" y="393738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Xamarin.Android</a:t>
            </a:r>
            <a:r>
              <a:rPr lang="en-US" sz="1600" dirty="0">
                <a:latin typeface="Arial"/>
                <a:cs typeface="Arial"/>
              </a:rPr>
              <a:t> / </a:t>
            </a:r>
            <a:r>
              <a:rPr lang="en-US" sz="1600" dirty="0" err="1">
                <a:latin typeface="Arial"/>
                <a:cs typeface="Arial"/>
              </a:rPr>
              <a:t>Xamarin.iOS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473" y="392903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Xamarin.Forms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3940" y="1866435"/>
            <a:ext cx="10343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840" y="1864224"/>
            <a:ext cx="11994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1032" y="1864223"/>
            <a:ext cx="1316198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8332" y="1886194"/>
            <a:ext cx="1942277" cy="35489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Xamarin.Forms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90472" y="2701814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04949" y="2701813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</p:spTree>
    <p:extLst>
      <p:ext uri="{BB962C8B-B14F-4D97-AF65-F5344CB8AC3E}">
        <p14:creationId xmlns:p14="http://schemas.microsoft.com/office/powerpoint/2010/main" val="18491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92237"/>
            <a:ext cx="1654125" cy="67465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28600" y="1187334"/>
            <a:ext cx="1654125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400" dirty="0">
                <a:solidFill>
                  <a:schemeClr val="tx1"/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94782" y="2742848"/>
            <a:ext cx="6518507" cy="1713588"/>
            <a:chOff x="2738440" y="3806168"/>
            <a:chExt cx="8865623" cy="2330598"/>
          </a:xfrm>
        </p:grpSpPr>
        <p:sp>
          <p:nvSpPr>
            <p:cNvPr id="21" name="TextBox 20"/>
            <p:cNvSpPr txBox="1"/>
            <p:nvPr/>
          </p:nvSpPr>
          <p:spPr>
            <a:xfrm>
              <a:off x="2767565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66163" y="5824485"/>
              <a:ext cx="123627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ContentView</a:t>
              </a:r>
              <a:endParaRPr lang="en-US" sz="882" dirty="0"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16026" y="5824486"/>
              <a:ext cx="1042982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ScrollView</a:t>
              </a:r>
              <a:endParaRPr lang="en-US" sz="882" dirty="0"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004119" y="797155"/>
            <a:ext cx="4614587" cy="1576961"/>
            <a:chOff x="2751141" y="1159889"/>
            <a:chExt cx="6276158" cy="21447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5240" y="2993426"/>
              <a:ext cx="1333508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2214" y="2993426"/>
              <a:ext cx="1022428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7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4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Carousel</a:t>
              </a:r>
              <a:endParaRPr lang="en-US" sz="882" dirty="0"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2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146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Forms </a:t>
            </a:r>
            <a:r>
              <a:rPr lang="en-US" dirty="0" smtClean="0"/>
              <a:t>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5580112" y="843558"/>
            <a:ext cx="1720851" cy="808515"/>
            <a:chOff x="9086018" y="1298530"/>
            <a:chExt cx="2294468" cy="107802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Android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0209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1812771" y="3648025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Validation logic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812771" y="2846259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2771" y="3112960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Common Interfaces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812771" y="3379659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Authorization logic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1812771" y="1779459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Core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Shared Value Converters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36096" y="3903804"/>
            <a:ext cx="1720854" cy="790846"/>
            <a:chOff x="9086014" y="3603064"/>
            <a:chExt cx="2294471" cy="1054462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iOS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4" y="3946326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301926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123331" y="2075509"/>
            <a:ext cx="1724174" cy="792247"/>
            <a:chOff x="9081586" y="3603064"/>
            <a:chExt cx="2298899" cy="1056329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UWP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1586" y="4303793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2673198" y="1238973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55" idx="2"/>
          </p:cNvCxnSpPr>
          <p:nvPr/>
        </p:nvCxnSpPr>
        <p:spPr>
          <a:xfrm rot="10800000">
            <a:off x="2673197" y="4437204"/>
            <a:ext cx="2762902" cy="124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6" idx="3"/>
          </p:cNvCxnSpPr>
          <p:nvPr/>
        </p:nvCxnSpPr>
        <p:spPr>
          <a:xfrm flipH="1" flipV="1">
            <a:off x="3533621" y="2712909"/>
            <a:ext cx="593035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812772" y="3903804"/>
            <a:ext cx="1720849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prstClr val="white"/>
                </a:solidFill>
              </a:rPr>
              <a:t>Custom Views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12772" y="4170504"/>
            <a:ext cx="1720849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prstClr val="white"/>
                </a:solidFill>
              </a:rPr>
              <a:t>XAML</a:t>
            </a:r>
            <a:endParaRPr lang="en-US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Some Extra Things to Think About with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377253"/>
              </p:ext>
            </p:extLst>
          </p:nvPr>
        </p:nvGraphicFramePr>
        <p:xfrm>
          <a:off x="457200" y="1200151"/>
          <a:ext cx="54864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1225217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MVVMCross</a:t>
            </a:r>
            <a:r>
              <a:rPr lang="en-US" sz="3600" dirty="0"/>
              <a:t> and 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924122"/>
              </p:ext>
            </p:extLst>
          </p:nvPr>
        </p:nvGraphicFramePr>
        <p:xfrm>
          <a:off x="457200" y="1200151"/>
          <a:ext cx="5791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48" y="1200151"/>
            <a:ext cx="187516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182" y="3013471"/>
            <a:ext cx="1725497" cy="1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Key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548788"/>
              </p:ext>
            </p:extLst>
          </p:nvPr>
        </p:nvGraphicFramePr>
        <p:xfrm>
          <a:off x="457200" y="1200151"/>
          <a:ext cx="4648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95" y="1200151"/>
            <a:ext cx="3669832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</a:t>
            </a:r>
            <a:r>
              <a:rPr lang="en-US" sz="4000" dirty="0" smtClean="0"/>
              <a:t>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SplashScreen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MvxSplashScreenActivity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Setup : </a:t>
            </a:r>
            <a:r>
              <a:rPr lang="en-US" dirty="0" err="1" smtClean="0">
                <a:solidFill>
                  <a:prstClr val="white"/>
                </a:solidFill>
              </a:rPr>
              <a:t>MvxAndroidSetup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: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r>
              <a:rPr lang="en-US" dirty="0" err="1" smtClean="0"/>
              <a:t>FormsApplicationActivity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LoginViewModel</a:t>
            </a:r>
            <a:r>
              <a:rPr lang="en-US" dirty="0" smtClean="0">
                <a:solidFill>
                  <a:prstClr val="white"/>
                </a:solidFill>
              </a:rPr>
              <a:t> : </a:t>
            </a:r>
            <a:r>
              <a:rPr lang="en-US" dirty="0" err="1" smtClean="0">
                <a:solidFill>
                  <a:prstClr val="white"/>
                </a:solidFill>
              </a:rPr>
              <a:t>MvxViewModel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AppDelegate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MvxApplicationDelegate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Setup : </a:t>
            </a:r>
            <a:r>
              <a:rPr lang="en-US" dirty="0" err="1">
                <a:solidFill>
                  <a:prstClr val="white"/>
                </a:solidFill>
              </a:rPr>
              <a:t>MvxIosSetup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ViewPresenter</a:t>
            </a:r>
            <a:r>
              <a:rPr lang="en-US" sz="1400" dirty="0" smtClean="0">
                <a:solidFill>
                  <a:prstClr val="white"/>
                </a:solidFill>
              </a:rPr>
              <a:t> 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/>
              <a:t>MvxFormsIosPagePresenter</a:t>
            </a:r>
            <a:r>
              <a:rPr lang="en-US" sz="1400" dirty="0"/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LoginViewController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>
                <a:solidFill>
                  <a:prstClr val="white"/>
                </a:solidFill>
              </a:rPr>
              <a:t>MvxViewController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</a:t>
            </a:r>
            <a:r>
              <a:rPr lang="en-US">
                <a:solidFill>
                  <a:prstClr val="white"/>
                </a:solidFill>
              </a:rPr>
              <a:t>: Application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Setup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MvxWindowsSetup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LoginPage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MvxWindowsPage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8236" y="3016083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ViewPresenter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 smtClean="0"/>
              <a:t>MvxFormsDroidPagePresenter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</a:t>
            </a:r>
            <a:r>
              <a:rPr lang="en-US" sz="3600" dirty="0"/>
              <a:t> Forms Binding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41935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Entry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{Binding Password, Mode=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Converter=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PasswordConverter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ConverterParameter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=23, Path=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PathToBinding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Source='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DifferentSource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StringFormat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formatstring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IsPassword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Creating a Value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418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DateConverter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IValueConverter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inputValue.HasValue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inputValue.Value.ToShortDateString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ConvertBack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throw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b="1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NotImplementedException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01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Using Forms with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Customize / Platform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89412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Effects – (XF 2.1) – Per platform changes on properties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512640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Bindable</a:t>
            </a:r>
            <a:r>
              <a:rPr lang="en-US" dirty="0" smtClean="0"/>
              <a:t> Native Views (XF 2.3.3) Directly create and add native views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131157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Specifics (XF 2.3.3) Add pre-defined platform specific behaviors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275606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Renderers – (XF 1.0) Complete control over view to native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Custom Renderers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3800" y="1352550"/>
            <a:ext cx="1676400" cy="1143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</a:p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6800" y="3089670"/>
            <a:ext cx="1676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33800" y="3089670"/>
            <a:ext cx="1676400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00800" y="3089670"/>
            <a:ext cx="16764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</a:t>
            </a:r>
            <a:endParaRPr lang="en-US" dirty="0"/>
          </a:p>
        </p:txBody>
      </p:sp>
      <p:cxnSp>
        <p:nvCxnSpPr>
          <p:cNvPr id="7" name="Elbow Connector 6"/>
          <p:cNvCxnSpPr>
            <a:stCxn id="4" idx="3"/>
            <a:endCxn id="7" idx="0"/>
          </p:cNvCxnSpPr>
          <p:nvPr/>
        </p:nvCxnSpPr>
        <p:spPr>
          <a:xfrm>
            <a:off x="54102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6" idx="0"/>
          </p:cNvCxnSpPr>
          <p:nvPr/>
        </p:nvCxnSpPr>
        <p:spPr>
          <a:xfrm>
            <a:off x="4572000" y="2495550"/>
            <a:ext cx="0" cy="59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1"/>
            <a:endCxn id="5" idx="0"/>
          </p:cNvCxnSpPr>
          <p:nvPr/>
        </p:nvCxnSpPr>
        <p:spPr>
          <a:xfrm rot="10800000" flipV="1">
            <a:off x="19050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0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sz="3600" dirty="0"/>
              <a:t>Application Architecture</a:t>
            </a:r>
          </a:p>
        </p:txBody>
      </p:sp>
      <p:sp>
        <p:nvSpPr>
          <p:cNvPr id="45" name="Flowchart: Magnetic Disk 2"/>
          <p:cNvSpPr/>
          <p:nvPr/>
        </p:nvSpPr>
        <p:spPr>
          <a:xfrm>
            <a:off x="2919290" y="420372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919290" y="387008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19289" y="360441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19291" y="333874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2863" y="307307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19291" y="307307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4202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24202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7200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67200" y="192302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24202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21808" y="218868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559650" y="218869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370506" y="354938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106436" y="306590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370506" y="381505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67413" y="293829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67413" y="267262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6436" y="394266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919289" y="474742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10197" y="165734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197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10197" y="192301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559650" y="218868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75021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75021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5021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670989" y="218868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452476" y="907925"/>
            <a:ext cx="437024" cy="381934"/>
            <a:chOff x="9604388" y="4349919"/>
            <a:chExt cx="1080338" cy="931326"/>
          </a:xfrm>
        </p:grpSpPr>
        <p:sp>
          <p:nvSpPr>
            <p:cNvPr id="75" name="Hexagon 74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601460" y="910826"/>
            <a:ext cx="414872" cy="380000"/>
            <a:chOff x="10552655" y="3795352"/>
            <a:chExt cx="1080338" cy="931326"/>
          </a:xfrm>
        </p:grpSpPr>
        <p:sp>
          <p:nvSpPr>
            <p:cNvPr id="78" name="Hexagon 77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749547" y="907617"/>
            <a:ext cx="414872" cy="372974"/>
            <a:chOff x="10550539" y="4872736"/>
            <a:chExt cx="1080338" cy="931326"/>
          </a:xfrm>
        </p:grpSpPr>
        <p:sp>
          <p:nvSpPr>
            <p:cNvPr id="81" name="Hexagon 80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1" y="91379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Creating a Custom 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Material Design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89412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AppCompat</a:t>
            </a:r>
            <a:r>
              <a:rPr lang="en-US" dirty="0" smtClean="0"/>
              <a:t> themes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512640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Toolbar (</a:t>
            </a:r>
            <a:r>
              <a:rPr lang="en-US" dirty="0" err="1"/>
              <a:t>toolbar.axml</a:t>
            </a:r>
            <a:r>
              <a:rPr lang="en-US" dirty="0"/>
              <a:t>) / Tabs (</a:t>
            </a:r>
            <a:r>
              <a:rPr lang="en-US" dirty="0" err="1"/>
              <a:t>tabs.axml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131157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Change whole App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275606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but not all components easily usable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749674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use Forms </a:t>
            </a:r>
            <a:r>
              <a:rPr lang="en-US" dirty="0" err="1"/>
              <a:t>AppCompatActivity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49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smtClean="0"/>
              <a:t>Adding Material Design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Bindable</a:t>
            </a:r>
            <a:r>
              <a:rPr lang="en-US" dirty="0" smtClean="0"/>
              <a:t> Native Views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96613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include directly in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1600" y="2584648"/>
            <a:ext cx="77152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used in XAML, cannot use </a:t>
            </a:r>
            <a:r>
              <a:rPr lang="en-US" dirty="0" err="1"/>
              <a:t>x:Name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203165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 </a:t>
            </a:r>
            <a:r>
              <a:rPr lang="en-US" dirty="0"/>
              <a:t>need special handling for PCLs (</a:t>
            </a:r>
            <a:r>
              <a:rPr lang="en-US" dirty="0" err="1"/>
              <a:t>Xaml</a:t>
            </a:r>
            <a:r>
              <a:rPr lang="en-US" dirty="0"/>
              <a:t> 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347614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add native controls directly to layouts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821682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</a:t>
            </a:r>
            <a:r>
              <a:rPr lang="en-US" dirty="0"/>
              <a:t>always display </a:t>
            </a:r>
            <a:r>
              <a:rPr lang="en-US" dirty="0" smtClean="0"/>
              <a:t>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51720" y="1275606"/>
            <a:ext cx="5184576" cy="29523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 smtClean="0"/>
              <a:t>Xamarin</a:t>
            </a:r>
            <a:r>
              <a:rPr lang="en-US" dirty="0" smtClean="0"/>
              <a:t> Forms : Layout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1779" y="1797664"/>
            <a:ext cx="3960440" cy="1908212"/>
          </a:xfrm>
          <a:prstGeom prst="rect">
            <a:avLst/>
          </a:prstGeom>
          <a:solidFill>
            <a:srgbClr val="3891A7"/>
          </a:solidFill>
          <a:ln w="2540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Xamarin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Forms :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NativeViewWrapper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Native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9186" y="2355726"/>
            <a:ext cx="2685627" cy="792088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Android </a:t>
            </a:r>
            <a:r>
              <a:rPr lang="en-US" dirty="0" smtClean="0">
                <a:solidFill>
                  <a:prstClr val="white"/>
                </a:solidFill>
              </a:rPr>
              <a:t>: </a:t>
            </a:r>
            <a:r>
              <a:rPr lang="en-US" dirty="0" err="1" smtClean="0">
                <a:solidFill>
                  <a:prstClr val="white"/>
                </a:solidFill>
              </a:rPr>
              <a:t>FloatingActionButton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Bindable</a:t>
            </a:r>
            <a:r>
              <a:rPr lang="en-US" sz="4000" dirty="0" smtClean="0"/>
              <a:t> Native Views in Code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23528" y="1347614"/>
            <a:ext cx="8363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>
                <a:solidFill>
                  <a:srgbClr val="AD7FA7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>
                <a:latin typeface="Menlo" charset="0"/>
              </a:rPr>
              <a:t>__ANDROID__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719ECF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latin typeface="Menlo" charset="0"/>
              </a:rPr>
              <a:t>actionButton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>
                <a:solidFill>
                  <a:srgbClr val="719ECF"/>
                </a:solidFill>
                <a:latin typeface="Menlo" charset="0"/>
              </a:rPr>
              <a:t>new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FloatingActionButton</a:t>
            </a:r>
            <a:r>
              <a:rPr lang="en-US" sz="1200" dirty="0">
                <a:latin typeface="Menlo" charset="0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Forms</a:t>
            </a:r>
            <a:r>
              <a:rPr lang="en-US" sz="1200" dirty="0" err="1">
                <a:latin typeface="Menlo" charset="0"/>
              </a:rPr>
              <a:t>.Context</a:t>
            </a:r>
            <a:r>
              <a:rPr lang="en-US" sz="1200" dirty="0">
                <a:latin typeface="Menlo" charset="0"/>
              </a:rPr>
              <a:t>);</a:t>
            </a:r>
            <a:br>
              <a:rPr lang="en-US" sz="1200" dirty="0">
                <a:latin typeface="Menlo" charset="0"/>
              </a:rPr>
            </a:b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actionButton.SetImageResource</a:t>
            </a:r>
            <a:r>
              <a:rPr lang="en-US" sz="1200" dirty="0" smtClean="0">
                <a:latin typeface="Menlo" charset="0"/>
              </a:rPr>
              <a:t>(XamarinMALDemo.Droid.</a:t>
            </a:r>
            <a:r>
              <a:rPr lang="en-US" sz="1200" dirty="0" smtClean="0">
                <a:solidFill>
                  <a:srgbClr val="4EC9B0"/>
                </a:solidFill>
                <a:latin typeface="Menlo" charset="0"/>
              </a:rPr>
              <a:t>Resource</a:t>
            </a:r>
            <a:r>
              <a:rPr lang="en-US" sz="1200" dirty="0" smtClean="0">
                <a:solidFill>
                  <a:srgbClr val="EEEEEC"/>
                </a:solidFill>
                <a:latin typeface="Menlo" charset="0"/>
              </a:rPr>
              <a:t>.</a:t>
            </a:r>
            <a:r>
              <a:rPr lang="en-US" sz="1200" dirty="0" smtClean="0">
                <a:solidFill>
                  <a:srgbClr val="4EC9B0"/>
                </a:solidFill>
                <a:latin typeface="Menlo" charset="0"/>
              </a:rPr>
              <a:t>Drawable</a:t>
            </a:r>
            <a:r>
              <a:rPr lang="en-US" sz="1200" dirty="0" smtClean="0">
                <a:latin typeface="Menlo" charset="0"/>
              </a:rPr>
              <a:t>.ic_add_white_24dp</a:t>
            </a:r>
            <a:r>
              <a:rPr lang="en-US" sz="1200" dirty="0">
                <a:latin typeface="Menlo" charset="0"/>
              </a:rPr>
              <a:t>);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actionButton.Click</a:t>
            </a:r>
            <a:r>
              <a:rPr lang="en-US" sz="1200" dirty="0">
                <a:latin typeface="Menlo" charset="0"/>
              </a:rPr>
              <a:t> += </a:t>
            </a:r>
            <a:r>
              <a:rPr lang="en-US" sz="1200" dirty="0" err="1">
                <a:latin typeface="Menlo" charset="0"/>
              </a:rPr>
              <a:t>fab_click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719ECF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latin typeface="Menlo" charset="0"/>
              </a:rPr>
              <a:t>actionButtonView</a:t>
            </a:r>
            <a:r>
              <a:rPr lang="en-US" sz="1200" dirty="0">
                <a:latin typeface="Menlo" charset="0"/>
              </a:rPr>
              <a:t> = (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NativeViewWrapper</a:t>
            </a:r>
            <a:r>
              <a:rPr lang="en-US" sz="1200" dirty="0">
                <a:latin typeface="Menlo" charset="0"/>
              </a:rPr>
              <a:t>)</a:t>
            </a:r>
            <a:r>
              <a:rPr lang="en-US" sz="1200" dirty="0" err="1">
                <a:latin typeface="Menlo" charset="0"/>
              </a:rPr>
              <a:t>actionButton.ToView</a:t>
            </a:r>
            <a:r>
              <a:rPr lang="en-US" sz="1200" dirty="0">
                <a:latin typeface="Menlo" charset="0"/>
              </a:rPr>
              <a:t>();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actionButtonView.HorizontalOptions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LayoutOptions</a:t>
            </a:r>
            <a:r>
              <a:rPr lang="en-US" sz="1200" dirty="0" err="1">
                <a:latin typeface="Menlo" charset="0"/>
              </a:rPr>
              <a:t>.End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actionButtonView.VerticalOptions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LayoutOptions</a:t>
            </a:r>
            <a:r>
              <a:rPr lang="en-US" sz="1200" dirty="0" err="1">
                <a:latin typeface="Menlo" charset="0"/>
              </a:rPr>
              <a:t>.End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actionButtonView.Margin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>
                <a:solidFill>
                  <a:srgbClr val="8AE233"/>
                </a:solidFill>
                <a:latin typeface="Menlo" charset="0"/>
              </a:rPr>
              <a:t>16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mainLayout.Children.Add</a:t>
            </a:r>
            <a:r>
              <a:rPr lang="en-US" sz="1200" dirty="0" smtClean="0">
                <a:latin typeface="Menlo" charset="0"/>
              </a:rPr>
              <a:t>(</a:t>
            </a:r>
            <a:r>
              <a:rPr lang="en-US" sz="1200" dirty="0" err="1" smtClean="0">
                <a:latin typeface="Menlo" charset="0"/>
              </a:rPr>
              <a:t>actionButtonView</a:t>
            </a:r>
            <a:r>
              <a:rPr lang="en-US" sz="1200" dirty="0">
                <a:latin typeface="Menlo" charset="0"/>
              </a:rPr>
              <a:t>);</a:t>
            </a:r>
            <a:br>
              <a:rPr lang="en-US" sz="1200" dirty="0">
                <a:latin typeface="Menlo" charset="0"/>
              </a:rPr>
            </a:br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>
                <a:solidFill>
                  <a:srgbClr val="AD7FA7"/>
                </a:solidFill>
                <a:latin typeface="Menlo" charset="0"/>
              </a:rPr>
              <a:t>else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888A85"/>
                </a:solidFill>
                <a:latin typeface="Menlo" charset="0"/>
              </a:rPr>
              <a:t>ToolbarItems.Add</a:t>
            </a:r>
            <a:r>
              <a:rPr lang="en-US" sz="1200" dirty="0" smtClean="0">
                <a:solidFill>
                  <a:srgbClr val="888A85"/>
                </a:solidFill>
                <a:latin typeface="Menlo" charset="0"/>
              </a:rPr>
              <a:t>(new</a:t>
            </a:r>
            <a:r>
              <a:rPr lang="en-US" sz="1200" dirty="0">
                <a:solidFill>
                  <a:srgbClr val="888A85"/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rgbClr val="888A85"/>
                </a:solidFill>
                <a:latin typeface="Menlo" charset="0"/>
              </a:rPr>
              <a:t>ToolbarItem</a:t>
            </a:r>
            <a:r>
              <a:rPr lang="en-US" sz="1200" dirty="0">
                <a:solidFill>
                  <a:srgbClr val="888A85"/>
                </a:solidFill>
                <a:latin typeface="Menlo" charset="0"/>
              </a:rPr>
              <a:t>("Add", "Add", () =&gt; {}));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 err="1">
                <a:solidFill>
                  <a:srgbClr val="AD7FA7"/>
                </a:solidFill>
                <a:latin typeface="Menlo" charset="0"/>
              </a:rPr>
              <a:t>endif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4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Bindable</a:t>
            </a:r>
            <a:r>
              <a:rPr lang="en-US" dirty="0" smtClean="0"/>
              <a:t> Native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/>
              <a:t>Code: https://</a:t>
            </a:r>
            <a:r>
              <a:rPr lang="en-US" dirty="0" err="1" smtClean="0"/>
              <a:t>github.com</a:t>
            </a:r>
            <a:r>
              <a:rPr lang="en-US" dirty="0" smtClean="0"/>
              <a:t>/Bowman74/</a:t>
            </a:r>
            <a:r>
              <a:rPr lang="en-US" dirty="0" err="1" smtClean="0"/>
              <a:t>VSLiveXamarinModernApps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400" eaLnBrk="1" hangingPunct="1"/>
            <a:r>
              <a:rPr lang="en-US" sz="28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20156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Layers Represent Decision Points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05000" y="192519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 Logic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00" y="4430616"/>
            <a:ext cx="5399355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5000" y="359035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 Access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1084938"/>
            <a:ext cx="5399356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05000" y="2765456"/>
            <a:ext cx="5399355" cy="577629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Business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77" y="575365"/>
            <a:ext cx="6451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Framework Capability Overlap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1" y="1167712"/>
          <a:ext cx="8229600" cy="331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/>
                <a:gridCol w="1828800"/>
                <a:gridCol w="1619250"/>
                <a:gridCol w="1314450"/>
              </a:tblGrid>
              <a:tr h="3521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Xamarin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Forms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MVVMCross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CSLA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</a:t>
                      </a:r>
                      <a:r>
                        <a:rPr lang="en-US" sz="1400" baseline="0" dirty="0" smtClean="0"/>
                        <a:t> UI coding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</a:t>
                      </a:r>
                      <a:r>
                        <a:rPr lang="en-US" sz="1400" baseline="0" dirty="0" smtClean="0"/>
                        <a:t> Binding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MVVM Structure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IoC</a:t>
                      </a:r>
                      <a:r>
                        <a:rPr lang="en-US" sz="1400" dirty="0" smtClean="0"/>
                        <a:t> Container / DI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 /Component Abstractions (Navigation)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Messaging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Business/Validation/Authorization</a:t>
                      </a:r>
                      <a:r>
                        <a:rPr lang="en-US" sz="1400" baseline="0" dirty="0" smtClean="0"/>
                        <a:t> Logic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Server/Client Logic</a:t>
                      </a:r>
                      <a:r>
                        <a:rPr lang="en-US" sz="1400" baseline="0" dirty="0" smtClean="0"/>
                        <a:t> Sharing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572001" y="1541485"/>
            <a:ext cx="276956" cy="2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4572000" y="1891892"/>
            <a:ext cx="276957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4572000" y="2241093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4574195" y="2577083"/>
            <a:ext cx="274762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341453" y="1891892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341454" y="2236357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341454" y="2577083"/>
            <a:ext cx="276956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6341453" y="2961009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794724" y="1891892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794724" y="372672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72000" y="2966958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794724" y="411915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355126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4572000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410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prstClr val="white"/>
                </a:solidFill>
              </a:rPr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prstClr val="white"/>
                </a:solidFill>
              </a:rPr>
              <a:t>ViewModel</a:t>
            </a:r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prstClr val="white"/>
                </a:solidFill>
              </a:rPr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Xamarin</a:t>
            </a:r>
            <a:r>
              <a:rPr lang="en-US" dirty="0"/>
              <a:t> Forms – Layouts and data binding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CSLA – Models and 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8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/>
              <a:t>Project </a:t>
            </a:r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Android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Core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Common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Shared with server</a:t>
            </a: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iOS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prstClr val="white"/>
                  </a:solidFill>
                </a:rPr>
                <a:t>Xibs</a:t>
              </a:r>
              <a:r>
                <a:rPr lang="en-US" sz="1050" dirty="0">
                  <a:solidFill>
                    <a:prstClr val="white"/>
                  </a:solidFill>
                </a:rPr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UWP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XAML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XAML Code Behind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</a:t>
            </a:r>
            <a:r>
              <a:rPr lang="en-US" sz="4000" dirty="0" smtClean="0"/>
              <a:t>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SplashScreen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MvxSplashScreenActivity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Setup : </a:t>
            </a:r>
            <a:r>
              <a:rPr lang="en-US" dirty="0" err="1" smtClean="0">
                <a:solidFill>
                  <a:prstClr val="white"/>
                </a:solidFill>
              </a:rPr>
              <a:t>MvxAndroidSetup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: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r>
              <a:rPr lang="en-US" dirty="0" err="1">
                <a:solidFill>
                  <a:prstClr val="white"/>
                </a:solidFill>
              </a:rPr>
              <a:t>MvxAppCompatActivity</a:t>
            </a: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LoginViewModel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: </a:t>
            </a:r>
            <a:r>
              <a:rPr lang="en-US" dirty="0" err="1" smtClean="0">
                <a:solidFill>
                  <a:prstClr val="white"/>
                </a:solidFill>
              </a:rPr>
              <a:t>MvxViewModel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AppDelegate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MvxApplicationDelegate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Setup : </a:t>
            </a:r>
            <a:r>
              <a:rPr lang="en-US" dirty="0" err="1">
                <a:solidFill>
                  <a:prstClr val="white"/>
                </a:solidFill>
              </a:rPr>
              <a:t>MvxIosSetup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ViewsContainer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 smtClean="0">
                <a:solidFill>
                  <a:prstClr val="white"/>
                </a:solidFill>
              </a:rPr>
              <a:t>MvxIosViewsContainer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LoginViewController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>
                <a:solidFill>
                  <a:prstClr val="white"/>
                </a:solidFill>
              </a:rPr>
              <a:t>MvxViewController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</a:t>
            </a:r>
            <a:r>
              <a:rPr lang="en-US">
                <a:solidFill>
                  <a:prstClr val="white"/>
                </a:solidFill>
              </a:rPr>
              <a:t>: Application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Setup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MvxWindowsSetup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LoginPage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MvxWindowsPage</a:t>
            </a:r>
            <a:endParaRPr lang="en-US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Identify first view model of 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Shared App initialization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public</a:t>
            </a:r>
            <a:r>
              <a:rPr lang="en-US" dirty="0">
                <a:solidFill>
                  <a:prstClr val="black"/>
                </a:solidFill>
              </a:rPr>
              <a:t> class App : </a:t>
            </a:r>
            <a:r>
              <a:rPr lang="en-US" dirty="0" err="1" smtClean="0">
                <a:solidFill>
                  <a:prstClr val="black"/>
                </a:solidFill>
              </a:rPr>
              <a:t>MvxApplication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public</a:t>
            </a:r>
            <a:r>
              <a:rPr lang="en-US" dirty="0">
                <a:solidFill>
                  <a:prstClr val="black"/>
                </a:solidFill>
              </a:rPr>
              <a:t> override void Initialize</a:t>
            </a:r>
            <a:r>
              <a:rPr lang="en-US" dirty="0" smtClean="0">
                <a:solidFill>
                  <a:prstClr val="black"/>
                </a:solidFill>
              </a:rPr>
              <a:t>()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base.Initialize</a:t>
            </a:r>
            <a:r>
              <a:rPr lang="en-US" dirty="0" smtClean="0">
                <a:solidFill>
                  <a:prstClr val="black"/>
                </a:solidFill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Mvx.RegisterType</a:t>
            </a:r>
            <a:r>
              <a:rPr lang="en-US" dirty="0" smtClean="0">
                <a:solidFill>
                  <a:prstClr val="black"/>
                </a:solidFill>
              </a:rPr>
              <a:t>&lt;</a:t>
            </a:r>
            <a:r>
              <a:rPr lang="en-US" dirty="0" err="1" smtClean="0">
                <a:solidFill>
                  <a:prstClr val="black"/>
                </a:solidFill>
              </a:rPr>
              <a:t>ICustomerService</a:t>
            </a:r>
            <a:r>
              <a:rPr lang="en-US" dirty="0">
                <a:solidFill>
                  <a:prstClr val="black"/>
                </a:solidFill>
              </a:rPr>
              <a:t>, </a:t>
            </a:r>
            <a:r>
              <a:rPr lang="en-US" dirty="0" err="1">
                <a:solidFill>
                  <a:prstClr val="black"/>
                </a:solidFill>
              </a:rPr>
              <a:t>CustomerService</a:t>
            </a:r>
            <a:r>
              <a:rPr lang="en-US" dirty="0" smtClean="0">
                <a:solidFill>
                  <a:prstClr val="black"/>
                </a:solidFill>
              </a:rPr>
              <a:t>&gt;();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RegisterAppStart</a:t>
            </a:r>
            <a:r>
              <a:rPr lang="en-US" dirty="0" smtClean="0">
                <a:solidFill>
                  <a:prstClr val="black"/>
                </a:solidFill>
              </a:rPr>
              <a:t>&lt;</a:t>
            </a:r>
            <a:r>
              <a:rPr lang="en-US" dirty="0" err="1" smtClean="0">
                <a:solidFill>
                  <a:prstClr val="black"/>
                </a:solidFill>
              </a:rPr>
              <a:t>CustomerListViewModel</a:t>
            </a:r>
            <a:r>
              <a:rPr lang="en-US" dirty="0">
                <a:solidFill>
                  <a:prstClr val="black"/>
                </a:solidFill>
              </a:rPr>
              <a:t>&gt;();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</a:t>
            </a:r>
            <a:r>
              <a:rPr lang="en-US" dirty="0" smtClean="0">
                <a:solidFill>
                  <a:prstClr val="black"/>
                </a:solidFill>
              </a:rPr>
              <a:t>}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}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Must inherit from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Shared app registration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Identify application’s first view model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5258</TotalTime>
  <Words>1449</Words>
  <Application>Microsoft Macintosh PowerPoint</Application>
  <PresentationFormat>On-screen Show (16:9)</PresentationFormat>
  <Paragraphs>374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Arial Bold</vt:lpstr>
      <vt:lpstr>Calibri</vt:lpstr>
      <vt:lpstr>Consolas</vt:lpstr>
      <vt:lpstr>Helvetica</vt:lpstr>
      <vt:lpstr>Helvetica Light</vt:lpstr>
      <vt:lpstr>Menlo</vt:lpstr>
      <vt:lpstr>ＭＳ Ｐゴシック</vt:lpstr>
      <vt:lpstr>Segoe UI</vt:lpstr>
      <vt:lpstr>Segoe UI Semibold</vt:lpstr>
      <vt:lpstr>Times</vt:lpstr>
      <vt:lpstr>Times New Roman</vt:lpstr>
      <vt:lpstr>Arial</vt:lpstr>
      <vt:lpstr>Visual Studio Live! New York 2015</vt:lpstr>
      <vt:lpstr>Live! 360 2016</vt:lpstr>
      <vt:lpstr>Visual Studio Live! Anaheim 2016</vt:lpstr>
      <vt:lpstr>1_Visual Studio Live! Anaheim 2016</vt:lpstr>
      <vt:lpstr>2_Visual Studio Live! Anaheim 2016</vt:lpstr>
      <vt:lpstr>3_Visual Studio Live! Anaheim 2016</vt:lpstr>
      <vt:lpstr>4_Visual Studio Live! Anaheim 2016</vt:lpstr>
      <vt:lpstr>5_Visual Studio Live! Anaheim 2016</vt:lpstr>
      <vt:lpstr>PowerPoint Presentation</vt:lpstr>
      <vt:lpstr>Development Options</vt:lpstr>
      <vt:lpstr>Application Architecture</vt:lpstr>
      <vt:lpstr>Layers Represent Decision Points</vt:lpstr>
      <vt:lpstr>Framework Capability Overlap</vt:lpstr>
      <vt:lpstr>The Mvvm Pattern</vt:lpstr>
      <vt:lpstr>Typical Project Structure</vt:lpstr>
      <vt:lpstr>Application Lifecycle</vt:lpstr>
      <vt:lpstr>MvxApplication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Demo – Setting up MVVMCross</vt:lpstr>
      <vt:lpstr>Xamarin’s Unique Approach</vt:lpstr>
      <vt:lpstr>PowerPoint Presentation</vt:lpstr>
      <vt:lpstr>Moving from Xamarin Platform to Forms</vt:lpstr>
      <vt:lpstr>Layouts</vt:lpstr>
      <vt:lpstr>Forms Project Structure</vt:lpstr>
      <vt:lpstr>Some Extra Things to Think About with Xamarin Forms</vt:lpstr>
      <vt:lpstr>MVVMCross and  Xamarin Forms</vt:lpstr>
      <vt:lpstr>Key Entities</vt:lpstr>
      <vt:lpstr>Application Lifecycle</vt:lpstr>
      <vt:lpstr>Xamarin Forms Binding</vt:lpstr>
      <vt:lpstr>Creating a Value Converter</vt:lpstr>
      <vt:lpstr>Demo – Using Forms with MVVMCross</vt:lpstr>
      <vt:lpstr>Ways To Customize / Platform</vt:lpstr>
      <vt:lpstr>Custom Renderers</vt:lpstr>
      <vt:lpstr>Demo – Creating a Custom Renderer</vt:lpstr>
      <vt:lpstr>Adding in Material Design</vt:lpstr>
      <vt:lpstr>Demo – Adding Material Design Styles</vt:lpstr>
      <vt:lpstr>Bindable Native Views</vt:lpstr>
      <vt:lpstr>Creating a Native View</vt:lpstr>
      <vt:lpstr>Bindable Native Views in Code</vt:lpstr>
      <vt:lpstr>Demo – Bindable Native Views</vt:lpstr>
      <vt:lpstr>Links</vt:lpstr>
      <vt:lpstr>PowerPoint Presentation</vt:lpstr>
    </vt:vector>
  </TitlesOfParts>
  <Company>1105 Media Inc.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154</cp:revision>
  <dcterms:created xsi:type="dcterms:W3CDTF">2012-12-07T00:48:42Z</dcterms:created>
  <dcterms:modified xsi:type="dcterms:W3CDTF">2016-12-08T18:05:29Z</dcterms:modified>
</cp:coreProperties>
</file>